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5"/>
  </p:handoutMasterIdLst>
  <p:sldIdLst>
    <p:sldId id="256" r:id="rId2"/>
    <p:sldId id="257" r:id="rId3"/>
  </p:sldIdLst>
  <p:sldSz cx="14401800" cy="9601200"/>
  <p:notesSz cx="9866313" cy="6735763"/>
  <p:defaultTextStyle>
    <a:defPPr>
      <a:defRPr lang="ja-JP"/>
    </a:defPPr>
    <a:lvl1pPr marL="0" lvl="0" indent="0" algn="l" defTabSz="914400" eaLnBrk="1" fontAlgn="base" latinLnBrk="0" hangingPunct="1">
      <a:lnSpc>
        <a:spcPct val="100000"/>
      </a:lnSpc>
      <a:spcBef>
        <a:spcPct val="0"/>
      </a:spcBef>
      <a:spcAft>
        <a:spcPct val="0"/>
      </a:spcAft>
      <a:buNone/>
      <a:defRPr sz="2500" b="0" i="0" u="none" kern="1200" baseline="0">
        <a:solidFill>
          <a:schemeClr val="tx1"/>
        </a:solidFill>
        <a:latin typeface="Arial" charset="0"/>
        <a:ea typeface="MS UI Gothic" pitchFamily="50" charset="-128"/>
      </a:defRPr>
    </a:lvl1pPr>
    <a:lvl2pPr marL="457200" lvl="1" indent="0" algn="l" defTabSz="914400" eaLnBrk="1" fontAlgn="base" latinLnBrk="0" hangingPunct="1">
      <a:lnSpc>
        <a:spcPct val="100000"/>
      </a:lnSpc>
      <a:spcBef>
        <a:spcPct val="0"/>
      </a:spcBef>
      <a:spcAft>
        <a:spcPct val="0"/>
      </a:spcAft>
      <a:buNone/>
      <a:defRPr sz="2500" b="0" i="0" u="none" kern="1200" baseline="0">
        <a:solidFill>
          <a:schemeClr val="tx1"/>
        </a:solidFill>
        <a:latin typeface="Arial" charset="0"/>
        <a:ea typeface="MS UI Gothic" pitchFamily="50" charset="-128"/>
      </a:defRPr>
    </a:lvl2pPr>
    <a:lvl3pPr marL="914400" lvl="2" indent="0" algn="l" defTabSz="914400" eaLnBrk="1" fontAlgn="base" latinLnBrk="0" hangingPunct="1">
      <a:lnSpc>
        <a:spcPct val="100000"/>
      </a:lnSpc>
      <a:spcBef>
        <a:spcPct val="0"/>
      </a:spcBef>
      <a:spcAft>
        <a:spcPct val="0"/>
      </a:spcAft>
      <a:buNone/>
      <a:defRPr sz="2500" b="0" i="0" u="none" kern="1200" baseline="0">
        <a:solidFill>
          <a:schemeClr val="tx1"/>
        </a:solidFill>
        <a:latin typeface="Arial" charset="0"/>
        <a:ea typeface="MS UI Gothic" pitchFamily="50" charset="-128"/>
      </a:defRPr>
    </a:lvl3pPr>
    <a:lvl4pPr marL="1371600" lvl="3" indent="0" algn="l" defTabSz="914400" eaLnBrk="1" fontAlgn="base" latinLnBrk="0" hangingPunct="1">
      <a:lnSpc>
        <a:spcPct val="100000"/>
      </a:lnSpc>
      <a:spcBef>
        <a:spcPct val="0"/>
      </a:spcBef>
      <a:spcAft>
        <a:spcPct val="0"/>
      </a:spcAft>
      <a:buNone/>
      <a:defRPr sz="2500" b="0" i="0" u="none" kern="1200" baseline="0">
        <a:solidFill>
          <a:schemeClr val="tx1"/>
        </a:solidFill>
        <a:latin typeface="Arial" charset="0"/>
        <a:ea typeface="MS UI Gothic" pitchFamily="50" charset="-128"/>
      </a:defRPr>
    </a:lvl4pPr>
    <a:lvl5pPr marL="1828800" lvl="4" indent="0" algn="l" defTabSz="914400" eaLnBrk="1" fontAlgn="base" latinLnBrk="0" hangingPunct="1">
      <a:lnSpc>
        <a:spcPct val="100000"/>
      </a:lnSpc>
      <a:spcBef>
        <a:spcPct val="0"/>
      </a:spcBef>
      <a:spcAft>
        <a:spcPct val="0"/>
      </a:spcAft>
      <a:buNone/>
      <a:defRPr sz="2500" b="0" i="0" u="none" kern="1200" baseline="0">
        <a:solidFill>
          <a:schemeClr val="tx1"/>
        </a:solidFill>
        <a:latin typeface="Arial" charset="0"/>
        <a:ea typeface="MS UI Gothic" pitchFamily="50" charset="-128"/>
      </a:defRPr>
    </a:lvl5pPr>
    <a:lvl6pPr marL="2286000" lvl="5" indent="0" algn="l" defTabSz="914400" eaLnBrk="1" fontAlgn="base" latinLnBrk="0" hangingPunct="1">
      <a:lnSpc>
        <a:spcPct val="100000"/>
      </a:lnSpc>
      <a:spcBef>
        <a:spcPct val="0"/>
      </a:spcBef>
      <a:spcAft>
        <a:spcPct val="0"/>
      </a:spcAft>
      <a:buNone/>
      <a:defRPr sz="2500" b="0" i="0" u="none" kern="1200" baseline="0">
        <a:solidFill>
          <a:schemeClr val="tx1"/>
        </a:solidFill>
        <a:latin typeface="Arial" charset="0"/>
        <a:ea typeface="MS UI Gothic" pitchFamily="50" charset="-128"/>
      </a:defRPr>
    </a:lvl6pPr>
    <a:lvl7pPr marL="2743200" lvl="6" indent="0" algn="l" defTabSz="914400" eaLnBrk="1" fontAlgn="base" latinLnBrk="0" hangingPunct="1">
      <a:lnSpc>
        <a:spcPct val="100000"/>
      </a:lnSpc>
      <a:spcBef>
        <a:spcPct val="0"/>
      </a:spcBef>
      <a:spcAft>
        <a:spcPct val="0"/>
      </a:spcAft>
      <a:buNone/>
      <a:defRPr sz="2500" b="0" i="0" u="none" kern="1200" baseline="0">
        <a:solidFill>
          <a:schemeClr val="tx1"/>
        </a:solidFill>
        <a:latin typeface="Arial" charset="0"/>
        <a:ea typeface="MS UI Gothic" pitchFamily="50" charset="-128"/>
      </a:defRPr>
    </a:lvl7pPr>
    <a:lvl8pPr marL="3200400" lvl="7" indent="0" algn="l" defTabSz="914400" eaLnBrk="1" fontAlgn="base" latinLnBrk="0" hangingPunct="1">
      <a:lnSpc>
        <a:spcPct val="100000"/>
      </a:lnSpc>
      <a:spcBef>
        <a:spcPct val="0"/>
      </a:spcBef>
      <a:spcAft>
        <a:spcPct val="0"/>
      </a:spcAft>
      <a:buNone/>
      <a:defRPr sz="2500" b="0" i="0" u="none" kern="1200" baseline="0">
        <a:solidFill>
          <a:schemeClr val="tx1"/>
        </a:solidFill>
        <a:latin typeface="Arial" charset="0"/>
        <a:ea typeface="MS UI Gothic" pitchFamily="50" charset="-128"/>
      </a:defRPr>
    </a:lvl8pPr>
    <a:lvl9pPr marL="3657600" lvl="8" indent="0" algn="l" defTabSz="914400" eaLnBrk="1" fontAlgn="base" latinLnBrk="0" hangingPunct="1">
      <a:lnSpc>
        <a:spcPct val="100000"/>
      </a:lnSpc>
      <a:spcBef>
        <a:spcPct val="0"/>
      </a:spcBef>
      <a:spcAft>
        <a:spcPct val="0"/>
      </a:spcAft>
      <a:buNone/>
      <a:defRPr sz="2500" b="0" i="0" u="none" kern="1200" baseline="0">
        <a:solidFill>
          <a:schemeClr val="tx1"/>
        </a:solidFill>
        <a:latin typeface="Arial" charset="0"/>
        <a:ea typeface="MS UI Gothic" pitchFamily="50" charset="-128"/>
      </a:defRPr>
    </a:lvl9pPr>
  </p:defaultTextStyle>
  <p:extLst>
    <p:ext uri="{EFAFB233-063F-42B5-8137-9DF3F51BA10A}">
      <p15:sldGuideLst xmlns:p15="http://schemas.microsoft.com/office/powerpoint/2012/main">
        <p15:guide id="1" orient="horz" pos="3035">
          <p15:clr>
            <a:srgbClr val="A4A3A4"/>
          </p15:clr>
        </p15:guide>
        <p15:guide id="2" pos="453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3300"/>
    <a:srgbClr val="0000FF"/>
    <a:srgbClr val="9900FF"/>
    <a:srgbClr val="FF0066"/>
    <a:srgbClr val="CCFFFF"/>
    <a:srgbClr val="FF6600"/>
    <a:srgbClr val="FF00FF"/>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937" autoAdjust="0"/>
    <p:restoredTop sz="92985"/>
  </p:normalViewPr>
  <p:slideViewPr>
    <p:cSldViewPr showGuides="1">
      <p:cViewPr varScale="1">
        <p:scale>
          <a:sx n="76" d="100"/>
          <a:sy n="76" d="100"/>
        </p:scale>
        <p:origin x="570" y="102"/>
      </p:cViewPr>
      <p:guideLst>
        <p:guide orient="horz" pos="3035"/>
        <p:guide pos="453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1"/>
            <a:ext cx="4275220" cy="337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22" tIns="47412" rIns="94822" bIns="47412" numCol="1" anchor="t" anchorCtr="0" compatLnSpc="1"/>
          <a:lstStyle>
            <a:lvl1pPr defTabSz="948535">
              <a:defRPr sz="1200">
                <a:ea typeface="ＭＳ Ｐゴシック" pitchFamily="50" charset="-128"/>
              </a:defRPr>
            </a:lvl1pPr>
          </a:lstStyle>
          <a:p>
            <a:pPr rtl="0">
              <a:defRPr/>
            </a:pPr>
            <a:endParaRPr kumimoji="1" lang="en-US" altLang="ja-JP">
              <a:cs typeface="+mn-cs"/>
            </a:endParaRPr>
          </a:p>
        </p:txBody>
      </p:sp>
      <p:sp>
        <p:nvSpPr>
          <p:cNvPr id="10243" name="Rectangle 3"/>
          <p:cNvSpPr>
            <a:spLocks noGrp="1" noChangeArrowheads="1"/>
          </p:cNvSpPr>
          <p:nvPr>
            <p:ph type="dt" sz="quarter" idx="1"/>
          </p:nvPr>
        </p:nvSpPr>
        <p:spPr bwMode="auto">
          <a:xfrm>
            <a:off x="5589998" y="1"/>
            <a:ext cx="4275220" cy="337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22" tIns="47412" rIns="94822" bIns="47412" numCol="1" anchor="t" anchorCtr="0" compatLnSpc="1"/>
          <a:lstStyle>
            <a:lvl1pPr algn="r" defTabSz="948535">
              <a:defRPr sz="1200">
                <a:ea typeface="ＭＳ Ｐゴシック" pitchFamily="50" charset="-128"/>
              </a:defRPr>
            </a:lvl1pPr>
          </a:lstStyle>
          <a:p>
            <a:pPr rtl="0">
              <a:defRPr/>
            </a:pPr>
            <a:endParaRPr kumimoji="1" lang="en-US" altLang="ja-JP">
              <a:cs typeface="+mn-cs"/>
            </a:endParaRPr>
          </a:p>
        </p:txBody>
      </p:sp>
      <p:sp>
        <p:nvSpPr>
          <p:cNvPr id="10244" name="Rectangle 4"/>
          <p:cNvSpPr>
            <a:spLocks noGrp="1" noChangeArrowheads="1"/>
          </p:cNvSpPr>
          <p:nvPr>
            <p:ph type="ftr" sz="quarter" idx="2"/>
          </p:nvPr>
        </p:nvSpPr>
        <p:spPr bwMode="auto">
          <a:xfrm>
            <a:off x="0" y="6397621"/>
            <a:ext cx="4275220" cy="337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22" tIns="47412" rIns="94822" bIns="47412" numCol="1" anchor="b" anchorCtr="0" compatLnSpc="1"/>
          <a:lstStyle>
            <a:lvl1pPr defTabSz="948535">
              <a:defRPr sz="1200">
                <a:ea typeface="ＭＳ Ｐゴシック" pitchFamily="50" charset="-128"/>
              </a:defRPr>
            </a:lvl1pPr>
          </a:lstStyle>
          <a:p>
            <a:pPr rtl="0">
              <a:defRPr/>
            </a:pPr>
            <a:endParaRPr kumimoji="1" lang="en-US" altLang="ja-JP">
              <a:cs typeface="+mn-cs"/>
            </a:endParaRPr>
          </a:p>
        </p:txBody>
      </p:sp>
      <p:sp>
        <p:nvSpPr>
          <p:cNvPr id="10245" name="Rectangle 5"/>
          <p:cNvSpPr>
            <a:spLocks noGrp="1" noChangeArrowheads="1"/>
          </p:cNvSpPr>
          <p:nvPr>
            <p:ph type="sldNum" sz="quarter" idx="3"/>
          </p:nvPr>
        </p:nvSpPr>
        <p:spPr bwMode="auto">
          <a:xfrm>
            <a:off x="5589998" y="6397621"/>
            <a:ext cx="4275220" cy="337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22" tIns="47412" rIns="94822" bIns="47412" numCol="1" anchor="b" anchorCtr="0" compatLnSpc="1"/>
          <a:lstStyle/>
          <a:p>
            <a:pPr algn="r" defTabSz="948098"/>
            <a:fld id="{9A0DB2DC-4C9A-4742-B13C-FB6460FD3503}" type="slidenum">
              <a:rPr lang="en-US" altLang="ja-JP" sz="1200" dirty="0">
                <a:ea typeface="ＭＳ Ｐゴシック" charset="-128"/>
              </a:rPr>
              <a:pPr algn="r" defTabSz="948098"/>
              <a:t>‹#›</a:t>
            </a:fld>
            <a:endParaRPr lang="en-US" altLang="ja-JP" sz="1200" dirty="0">
              <a:ea typeface="ＭＳ Ｐゴシック" charset="-128"/>
            </a:endParaRPr>
          </a:p>
        </p:txBody>
      </p:sp>
    </p:spTree>
    <p:extLst>
      <p:ext uri="{BB962C8B-B14F-4D97-AF65-F5344CB8AC3E}">
        <p14:creationId xmlns:p14="http://schemas.microsoft.com/office/powerpoint/2010/main" val="3012412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1"/>
            <a:ext cx="4275220" cy="337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22" tIns="47412" rIns="94822" bIns="47412" numCol="1" anchor="t" anchorCtr="0" compatLnSpc="1"/>
          <a:lstStyle>
            <a:lvl1pPr defTabSz="948535">
              <a:defRPr sz="1200">
                <a:ea typeface="ＭＳ Ｐゴシック" pitchFamily="50" charset="-128"/>
              </a:defRPr>
            </a:lvl1pPr>
          </a:lstStyle>
          <a:p>
            <a:pPr rtl="0">
              <a:defRPr/>
            </a:pPr>
            <a:endParaRPr kumimoji="1" lang="en-US" altLang="ja-JP">
              <a:cs typeface="+mn-cs"/>
            </a:endParaRPr>
          </a:p>
        </p:txBody>
      </p:sp>
      <p:sp>
        <p:nvSpPr>
          <p:cNvPr id="14339" name="Rectangle 3"/>
          <p:cNvSpPr>
            <a:spLocks noGrp="1" noChangeArrowheads="1"/>
          </p:cNvSpPr>
          <p:nvPr>
            <p:ph type="dt" idx="1"/>
          </p:nvPr>
        </p:nvSpPr>
        <p:spPr bwMode="auto">
          <a:xfrm>
            <a:off x="5589998" y="1"/>
            <a:ext cx="4275220" cy="337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22" tIns="47412" rIns="94822" bIns="47412" numCol="1" anchor="t" anchorCtr="0" compatLnSpc="1"/>
          <a:lstStyle>
            <a:lvl1pPr algn="r" defTabSz="948535">
              <a:defRPr sz="1200">
                <a:ea typeface="ＭＳ Ｐゴシック" pitchFamily="50" charset="-128"/>
              </a:defRPr>
            </a:lvl1pPr>
          </a:lstStyle>
          <a:p>
            <a:pPr rtl="0">
              <a:defRPr/>
            </a:pPr>
            <a:endParaRPr kumimoji="1" lang="en-US" altLang="ja-JP">
              <a:cs typeface="+mn-cs"/>
            </a:endParaRPr>
          </a:p>
        </p:txBody>
      </p:sp>
      <p:sp>
        <p:nvSpPr>
          <p:cNvPr id="4100" name="Rectangle 4"/>
          <p:cNvSpPr>
            <a:spLocks noGrp="1" noRot="1" noChangeAspect="1" noTextEdit="1"/>
          </p:cNvSpPr>
          <p:nvPr>
            <p:ph type="sldImg" idx="2"/>
          </p:nvPr>
        </p:nvSpPr>
        <p:spPr>
          <a:xfrm>
            <a:off x="3036888" y="504825"/>
            <a:ext cx="3792537" cy="2527300"/>
          </a:xfrm>
          <a:prstGeom prst="rect">
            <a:avLst/>
          </a:prstGeom>
          <a:noFill/>
          <a:ln w="9525" cap="flat" cmpd="sng">
            <a:solidFill>
              <a:srgbClr val="000000"/>
            </a:solidFill>
            <a:prstDash val="solid"/>
            <a:miter/>
            <a:headEnd type="none" w="med" len="med"/>
            <a:tailEnd type="none" w="med" len="med"/>
          </a:ln>
        </p:spPr>
        <p:txBody>
          <a:bodyPr lIns="62828" tIns="31414" rIns="62828" bIns="31414"/>
          <a:lstStyle/>
          <a:p>
            <a:endParaRPr lang="ja-JP" altLang="en-US"/>
          </a:p>
        </p:txBody>
      </p:sp>
      <p:sp>
        <p:nvSpPr>
          <p:cNvPr id="14341" name="Rectangle 5"/>
          <p:cNvSpPr>
            <a:spLocks noGrp="1" noChangeArrowheads="1"/>
          </p:cNvSpPr>
          <p:nvPr>
            <p:ph type="body" sz="quarter" idx="3"/>
          </p:nvPr>
        </p:nvSpPr>
        <p:spPr bwMode="auto">
          <a:xfrm>
            <a:off x="987179" y="3199352"/>
            <a:ext cx="7893050" cy="3031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22" tIns="47412" rIns="94822" bIns="47412" numCol="1" anchor="t" anchorCtr="0" compatLnSpc="1"/>
          <a:lstStyle/>
          <a:p>
            <a:pPr marL="0" marR="0" lvl="0" indent="0" algn="l" defTabSz="628284" rtl="0" eaLnBrk="0" fontAlgn="base" latinLnBrk="0" hangingPunct="0">
              <a:lnSpc>
                <a:spcPct val="100000"/>
              </a:lnSpc>
              <a:spcBef>
                <a:spcPct val="30000"/>
              </a:spcBef>
              <a:spcAft>
                <a:spcPct val="0"/>
              </a:spcAft>
              <a:buClrTx/>
              <a:buSzTx/>
              <a:buFontTx/>
              <a:buNone/>
              <a:defRPr/>
            </a:pPr>
            <a:r>
              <a:rPr kumimoji="1" lang="ja-JP" altLang="en-US" sz="800" b="0" i="0" u="none" strike="noStrike" kern="1200" cap="none" spc="0" normalizeH="0" baseline="0" noProof="0">
                <a:ln>
                  <a:noFill/>
                </a:ln>
                <a:solidFill>
                  <a:schemeClr val="tx1"/>
                </a:solidFill>
                <a:effectLst/>
                <a:uLnTx/>
                <a:uFillTx/>
                <a:latin typeface="Arial" charset="0"/>
                <a:ea typeface="ＭＳ Ｐ明朝" pitchFamily="18" charset="-128"/>
                <a:cs typeface="+mn-cs"/>
              </a:rPr>
              <a:t>マスタ テキストの書式設定</a:t>
            </a:r>
          </a:p>
          <a:p>
            <a:pPr marL="314142" marR="0" lvl="1" indent="0" algn="l" defTabSz="628284" rtl="0" eaLnBrk="0" fontAlgn="base" latinLnBrk="0" hangingPunct="0">
              <a:lnSpc>
                <a:spcPct val="100000"/>
              </a:lnSpc>
              <a:spcBef>
                <a:spcPct val="30000"/>
              </a:spcBef>
              <a:spcAft>
                <a:spcPct val="0"/>
              </a:spcAft>
              <a:buClrTx/>
              <a:buSzTx/>
              <a:buFontTx/>
              <a:buNone/>
              <a:defRPr/>
            </a:pPr>
            <a:r>
              <a:rPr kumimoji="1" lang="ja-JP" altLang="en-US" sz="800" b="0" i="0" u="none" strike="noStrike" kern="1200" cap="none" spc="0" normalizeH="0" baseline="0" noProof="0">
                <a:ln>
                  <a:noFill/>
                </a:ln>
                <a:solidFill>
                  <a:schemeClr val="tx1"/>
                </a:solidFill>
                <a:effectLst/>
                <a:uLnTx/>
                <a:uFillTx/>
                <a:latin typeface="Arial" charset="0"/>
                <a:ea typeface="ＭＳ Ｐ明朝" pitchFamily="18" charset="-128"/>
                <a:cs typeface="+mn-cs"/>
              </a:rPr>
              <a:t>第 </a:t>
            </a:r>
            <a:r>
              <a:rPr kumimoji="1" lang="en-US" altLang="ja-JP" sz="800" b="0" i="0" u="none" strike="noStrike" kern="1200" cap="none" spc="0" normalizeH="0" baseline="0" noProof="0">
                <a:ln>
                  <a:noFill/>
                </a:ln>
                <a:solidFill>
                  <a:schemeClr val="tx1"/>
                </a:solidFill>
                <a:effectLst/>
                <a:uLnTx/>
                <a:uFillTx/>
                <a:latin typeface="Arial" charset="0"/>
                <a:ea typeface="ＭＳ Ｐ明朝" pitchFamily="18" charset="-128"/>
                <a:cs typeface="+mn-cs"/>
              </a:rPr>
              <a:t>2 </a:t>
            </a:r>
            <a:r>
              <a:rPr kumimoji="1" lang="ja-JP" altLang="en-US" sz="800" b="0" i="0" u="none" strike="noStrike" kern="1200" cap="none" spc="0" normalizeH="0" baseline="0" noProof="0">
                <a:ln>
                  <a:noFill/>
                </a:ln>
                <a:solidFill>
                  <a:schemeClr val="tx1"/>
                </a:solidFill>
                <a:effectLst/>
                <a:uLnTx/>
                <a:uFillTx/>
                <a:latin typeface="Arial" charset="0"/>
                <a:ea typeface="ＭＳ Ｐ明朝" pitchFamily="18" charset="-128"/>
                <a:cs typeface="+mn-cs"/>
              </a:rPr>
              <a:t>レベル</a:t>
            </a:r>
          </a:p>
          <a:p>
            <a:pPr marL="628284" marR="0" lvl="2" indent="0" algn="l" defTabSz="628284" rtl="0" eaLnBrk="0" fontAlgn="base" latinLnBrk="0" hangingPunct="0">
              <a:lnSpc>
                <a:spcPct val="100000"/>
              </a:lnSpc>
              <a:spcBef>
                <a:spcPct val="30000"/>
              </a:spcBef>
              <a:spcAft>
                <a:spcPct val="0"/>
              </a:spcAft>
              <a:buClrTx/>
              <a:buSzTx/>
              <a:buFontTx/>
              <a:buNone/>
              <a:defRPr/>
            </a:pPr>
            <a:r>
              <a:rPr kumimoji="1" lang="ja-JP" altLang="en-US" sz="800" b="0" i="0" u="none" strike="noStrike" kern="1200" cap="none" spc="0" normalizeH="0" baseline="0" noProof="0">
                <a:ln>
                  <a:noFill/>
                </a:ln>
                <a:solidFill>
                  <a:schemeClr val="tx1"/>
                </a:solidFill>
                <a:effectLst/>
                <a:uLnTx/>
                <a:uFillTx/>
                <a:latin typeface="Arial" charset="0"/>
                <a:ea typeface="ＭＳ Ｐ明朝" pitchFamily="18" charset="-128"/>
                <a:cs typeface="+mn-cs"/>
              </a:rPr>
              <a:t>第 </a:t>
            </a:r>
            <a:r>
              <a:rPr kumimoji="1" lang="en-US" altLang="ja-JP" sz="800" b="0" i="0" u="none" strike="noStrike" kern="1200" cap="none" spc="0" normalizeH="0" baseline="0" noProof="0">
                <a:ln>
                  <a:noFill/>
                </a:ln>
                <a:solidFill>
                  <a:schemeClr val="tx1"/>
                </a:solidFill>
                <a:effectLst/>
                <a:uLnTx/>
                <a:uFillTx/>
                <a:latin typeface="Arial" charset="0"/>
                <a:ea typeface="ＭＳ Ｐ明朝" pitchFamily="18" charset="-128"/>
                <a:cs typeface="+mn-cs"/>
              </a:rPr>
              <a:t>3 </a:t>
            </a:r>
            <a:r>
              <a:rPr kumimoji="1" lang="ja-JP" altLang="en-US" sz="800" b="0" i="0" u="none" strike="noStrike" kern="1200" cap="none" spc="0" normalizeH="0" baseline="0" noProof="0">
                <a:ln>
                  <a:noFill/>
                </a:ln>
                <a:solidFill>
                  <a:schemeClr val="tx1"/>
                </a:solidFill>
                <a:effectLst/>
                <a:uLnTx/>
                <a:uFillTx/>
                <a:latin typeface="Arial" charset="0"/>
                <a:ea typeface="ＭＳ Ｐ明朝" pitchFamily="18" charset="-128"/>
                <a:cs typeface="+mn-cs"/>
              </a:rPr>
              <a:t>レベル</a:t>
            </a:r>
          </a:p>
          <a:p>
            <a:pPr marL="942426" marR="0" lvl="3" indent="0" algn="l" defTabSz="628284" rtl="0" eaLnBrk="0" fontAlgn="base" latinLnBrk="0" hangingPunct="0">
              <a:lnSpc>
                <a:spcPct val="100000"/>
              </a:lnSpc>
              <a:spcBef>
                <a:spcPct val="30000"/>
              </a:spcBef>
              <a:spcAft>
                <a:spcPct val="0"/>
              </a:spcAft>
              <a:buClrTx/>
              <a:buSzTx/>
              <a:buFontTx/>
              <a:buNone/>
              <a:defRPr/>
            </a:pPr>
            <a:r>
              <a:rPr kumimoji="1" lang="ja-JP" altLang="en-US" sz="800" b="0" i="0" u="none" strike="noStrike" kern="1200" cap="none" spc="0" normalizeH="0" baseline="0" noProof="0">
                <a:ln>
                  <a:noFill/>
                </a:ln>
                <a:solidFill>
                  <a:schemeClr val="tx1"/>
                </a:solidFill>
                <a:effectLst/>
                <a:uLnTx/>
                <a:uFillTx/>
                <a:latin typeface="Arial" charset="0"/>
                <a:ea typeface="ＭＳ Ｐ明朝" pitchFamily="18" charset="-128"/>
                <a:cs typeface="+mn-cs"/>
              </a:rPr>
              <a:t>第 </a:t>
            </a:r>
            <a:r>
              <a:rPr kumimoji="1" lang="en-US" altLang="ja-JP" sz="800" b="0" i="0" u="none" strike="noStrike" kern="1200" cap="none" spc="0" normalizeH="0" baseline="0" noProof="0">
                <a:ln>
                  <a:noFill/>
                </a:ln>
                <a:solidFill>
                  <a:schemeClr val="tx1"/>
                </a:solidFill>
                <a:effectLst/>
                <a:uLnTx/>
                <a:uFillTx/>
                <a:latin typeface="Arial" charset="0"/>
                <a:ea typeface="ＭＳ Ｐ明朝" pitchFamily="18" charset="-128"/>
                <a:cs typeface="+mn-cs"/>
              </a:rPr>
              <a:t>4 </a:t>
            </a:r>
            <a:r>
              <a:rPr kumimoji="1" lang="ja-JP" altLang="en-US" sz="800" b="0" i="0" u="none" strike="noStrike" kern="1200" cap="none" spc="0" normalizeH="0" baseline="0" noProof="0">
                <a:ln>
                  <a:noFill/>
                </a:ln>
                <a:solidFill>
                  <a:schemeClr val="tx1"/>
                </a:solidFill>
                <a:effectLst/>
                <a:uLnTx/>
                <a:uFillTx/>
                <a:latin typeface="Arial" charset="0"/>
                <a:ea typeface="ＭＳ Ｐ明朝" pitchFamily="18" charset="-128"/>
                <a:cs typeface="+mn-cs"/>
              </a:rPr>
              <a:t>レベル</a:t>
            </a:r>
          </a:p>
          <a:p>
            <a:pPr marL="1256568" marR="0" lvl="4" indent="0" algn="l" defTabSz="628284" rtl="0" eaLnBrk="0" fontAlgn="base" latinLnBrk="0" hangingPunct="0">
              <a:lnSpc>
                <a:spcPct val="100000"/>
              </a:lnSpc>
              <a:spcBef>
                <a:spcPct val="30000"/>
              </a:spcBef>
              <a:spcAft>
                <a:spcPct val="0"/>
              </a:spcAft>
              <a:buClrTx/>
              <a:buSzTx/>
              <a:buFontTx/>
              <a:buNone/>
              <a:defRPr/>
            </a:pPr>
            <a:r>
              <a:rPr kumimoji="1" lang="ja-JP" altLang="en-US" sz="800" b="0" i="0" u="none" strike="noStrike" kern="1200" cap="none" spc="0" normalizeH="0" baseline="0" noProof="0">
                <a:ln>
                  <a:noFill/>
                </a:ln>
                <a:solidFill>
                  <a:schemeClr val="tx1"/>
                </a:solidFill>
                <a:effectLst/>
                <a:uLnTx/>
                <a:uFillTx/>
                <a:latin typeface="Arial" charset="0"/>
                <a:ea typeface="ＭＳ Ｐ明朝" pitchFamily="18" charset="-128"/>
                <a:cs typeface="+mn-cs"/>
              </a:rPr>
              <a:t>第 </a:t>
            </a:r>
            <a:r>
              <a:rPr kumimoji="1" lang="en-US" altLang="ja-JP" sz="800" b="0" i="0" u="none" strike="noStrike" kern="1200" cap="none" spc="0" normalizeH="0" baseline="0" noProof="0">
                <a:ln>
                  <a:noFill/>
                </a:ln>
                <a:solidFill>
                  <a:schemeClr val="tx1"/>
                </a:solidFill>
                <a:effectLst/>
                <a:uLnTx/>
                <a:uFillTx/>
                <a:latin typeface="Arial" charset="0"/>
                <a:ea typeface="ＭＳ Ｐ明朝" pitchFamily="18" charset="-128"/>
                <a:cs typeface="+mn-cs"/>
              </a:rPr>
              <a:t>5 </a:t>
            </a:r>
            <a:r>
              <a:rPr kumimoji="1" lang="ja-JP" altLang="en-US" sz="800" b="0" i="0" u="none" strike="noStrike" kern="1200" cap="none" spc="0" normalizeH="0" baseline="0" noProof="0">
                <a:ln>
                  <a:noFill/>
                </a:ln>
                <a:solidFill>
                  <a:schemeClr val="tx1"/>
                </a:solidFill>
                <a:effectLst/>
                <a:uLnTx/>
                <a:uFillTx/>
                <a:latin typeface="Arial" charset="0"/>
                <a:ea typeface="ＭＳ Ｐ明朝" pitchFamily="18" charset="-128"/>
                <a:cs typeface="+mn-cs"/>
              </a:rPr>
              <a:t>レベル</a:t>
            </a:r>
          </a:p>
        </p:txBody>
      </p:sp>
      <p:sp>
        <p:nvSpPr>
          <p:cNvPr id="14342" name="Rectangle 6"/>
          <p:cNvSpPr>
            <a:spLocks noGrp="1" noChangeArrowheads="1"/>
          </p:cNvSpPr>
          <p:nvPr>
            <p:ph type="ftr" sz="quarter" idx="4"/>
          </p:nvPr>
        </p:nvSpPr>
        <p:spPr bwMode="auto">
          <a:xfrm>
            <a:off x="0" y="6397621"/>
            <a:ext cx="4275220" cy="337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22" tIns="47412" rIns="94822" bIns="47412" numCol="1" anchor="b" anchorCtr="0" compatLnSpc="1"/>
          <a:lstStyle>
            <a:lvl1pPr defTabSz="948535">
              <a:defRPr sz="1200">
                <a:ea typeface="ＭＳ Ｐゴシック" pitchFamily="50" charset="-128"/>
              </a:defRPr>
            </a:lvl1pPr>
          </a:lstStyle>
          <a:p>
            <a:pPr rtl="0">
              <a:defRPr/>
            </a:pPr>
            <a:endParaRPr kumimoji="1" lang="en-US" altLang="ja-JP">
              <a:cs typeface="+mn-cs"/>
            </a:endParaRPr>
          </a:p>
        </p:txBody>
      </p:sp>
      <p:sp>
        <p:nvSpPr>
          <p:cNvPr id="14343" name="Rectangle 7"/>
          <p:cNvSpPr>
            <a:spLocks noGrp="1" noChangeArrowheads="1"/>
          </p:cNvSpPr>
          <p:nvPr>
            <p:ph type="sldNum" sz="quarter" idx="5"/>
          </p:nvPr>
        </p:nvSpPr>
        <p:spPr bwMode="auto">
          <a:xfrm>
            <a:off x="5589998" y="6397621"/>
            <a:ext cx="4275220" cy="337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22" tIns="47412" rIns="94822" bIns="47412" numCol="1" anchor="b" anchorCtr="0" compatLnSpc="1"/>
          <a:lstStyle/>
          <a:p>
            <a:pPr algn="r" defTabSz="948098"/>
            <a:fld id="{9A0DB2DC-4C9A-4742-B13C-FB6460FD3503}" type="slidenum">
              <a:rPr lang="en-US" altLang="ja-JP" sz="1200" smtClean="0">
                <a:ea typeface="ＭＳ Ｐゴシック" charset="-128"/>
              </a:rPr>
              <a:pPr algn="r" defTabSz="948098"/>
              <a:t>‹#›</a:t>
            </a:fld>
            <a:endParaRPr lang="en-US" altLang="ja-JP" sz="1200" dirty="0">
              <a:ea typeface="ＭＳ Ｐゴシック" charset="-128"/>
            </a:endParaRPr>
          </a:p>
        </p:txBody>
      </p:sp>
    </p:spTree>
    <p:extLst>
      <p:ext uri="{BB962C8B-B14F-4D97-AF65-F5344CB8AC3E}">
        <p14:creationId xmlns:p14="http://schemas.microsoft.com/office/powerpoint/2010/main" val="67612601"/>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txBox="1">
            <a:spLocks noGrp="1"/>
          </p:cNvSpPr>
          <p:nvPr>
            <p:ph type="sldNum" sz="quarter"/>
          </p:nvPr>
        </p:nvSpPr>
        <p:spPr>
          <a:xfrm>
            <a:off x="5589998" y="6397620"/>
            <a:ext cx="4275220" cy="337059"/>
          </a:xfrm>
          <a:prstGeom prst="rect">
            <a:avLst/>
          </a:prstGeom>
          <a:noFill/>
          <a:ln w="9525">
            <a:noFill/>
            <a:miter/>
          </a:ln>
        </p:spPr>
        <p:txBody>
          <a:bodyPr lIns="94822" tIns="47412" rIns="94822" bIns="47412" anchor="b"/>
          <a:lstStyle/>
          <a:p>
            <a:pPr algn="r" defTabSz="940245"/>
            <a:fld id="{9A0DB2DC-4C9A-4742-B13C-FB6460FD3503}" type="slidenum">
              <a:rPr lang="en-US" altLang="ja-JP" sz="1200" dirty="0">
                <a:ea typeface="ＭＳ Ｐゴシック" charset="-128"/>
              </a:rPr>
              <a:pPr algn="r" defTabSz="940245"/>
              <a:t>1</a:t>
            </a:fld>
            <a:endParaRPr lang="en-US" altLang="ja-JP" sz="1200" dirty="0">
              <a:ea typeface="ＭＳ Ｐゴシック" charset="-128"/>
            </a:endParaRPr>
          </a:p>
        </p:txBody>
      </p:sp>
      <p:sp>
        <p:nvSpPr>
          <p:cNvPr id="5123" name="Rectangle 2"/>
          <p:cNvSpPr>
            <a:spLocks noGrp="1" noRot="1" noChangeAspect="1" noTextEdit="1"/>
          </p:cNvSpPr>
          <p:nvPr>
            <p:ph type="sldImg"/>
          </p:nvPr>
        </p:nvSpPr>
        <p:spPr>
          <a:ln/>
        </p:spPr>
        <p:txBody>
          <a:bodyPr/>
          <a:lstStyle/>
          <a:p>
            <a:endParaRPr lang="ja-JP" altLang="en-US"/>
          </a:p>
        </p:txBody>
      </p:sp>
      <p:sp>
        <p:nvSpPr>
          <p:cNvPr id="5124" name="Rectangle 3"/>
          <p:cNvSpPr>
            <a:spLocks noGrp="1"/>
          </p:cNvSpPr>
          <p:nvPr>
            <p:ph type="body" idx="1"/>
          </p:nvPr>
        </p:nvSpPr>
        <p:spPr>
          <a:ln w="9525">
            <a:miter/>
          </a:ln>
        </p:spPr>
        <p:txBody>
          <a:bodyPr wrap="square" lIns="94822" tIns="47412" rIns="94822" bIns="47412" anchor="t"/>
          <a:lstStyle/>
          <a:p>
            <a:pPr lvl="0" eaLnBrk="1" hangingPunct="1"/>
            <a:endParaRPr lang="ja-JP" altLang="ja-JP"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txBox="1">
            <a:spLocks noGrp="1"/>
          </p:cNvSpPr>
          <p:nvPr>
            <p:ph type="sldNum" sz="quarter"/>
          </p:nvPr>
        </p:nvSpPr>
        <p:spPr>
          <a:xfrm>
            <a:off x="5589998" y="6397620"/>
            <a:ext cx="4275220" cy="337059"/>
          </a:xfrm>
          <a:prstGeom prst="rect">
            <a:avLst/>
          </a:prstGeom>
          <a:noFill/>
          <a:ln w="9525">
            <a:noFill/>
            <a:miter/>
          </a:ln>
        </p:spPr>
        <p:txBody>
          <a:bodyPr lIns="94822" tIns="47412" rIns="94822" bIns="47412" anchor="b"/>
          <a:lstStyle/>
          <a:p>
            <a:pPr algn="r" defTabSz="942426"/>
            <a:fld id="{9A0DB2DC-4C9A-4742-B13C-FB6460FD3503}" type="slidenum">
              <a:rPr lang="en-US" altLang="ja-JP" sz="1200" dirty="0">
                <a:ea typeface="ＭＳ Ｐゴシック" charset="-128"/>
              </a:rPr>
              <a:pPr algn="r" defTabSz="942426"/>
              <a:t>2</a:t>
            </a:fld>
            <a:endParaRPr lang="en-US" altLang="ja-JP" sz="1200" dirty="0">
              <a:ea typeface="ＭＳ Ｐゴシック" charset="-128"/>
            </a:endParaRPr>
          </a:p>
        </p:txBody>
      </p:sp>
      <p:sp>
        <p:nvSpPr>
          <p:cNvPr id="6147" name="Rectangle 2"/>
          <p:cNvSpPr>
            <a:spLocks noGrp="1" noRot="1" noChangeAspect="1" noTextEdit="1"/>
          </p:cNvSpPr>
          <p:nvPr>
            <p:ph type="sldImg"/>
          </p:nvPr>
        </p:nvSpPr>
        <p:spPr>
          <a:ln/>
        </p:spPr>
        <p:txBody>
          <a:bodyPr/>
          <a:lstStyle/>
          <a:p>
            <a:endParaRPr lang="ja-JP" altLang="en-US"/>
          </a:p>
        </p:txBody>
      </p:sp>
      <p:sp>
        <p:nvSpPr>
          <p:cNvPr id="6148" name="Rectangle 3"/>
          <p:cNvSpPr>
            <a:spLocks noGrp="1"/>
          </p:cNvSpPr>
          <p:nvPr>
            <p:ph type="body" idx="1"/>
          </p:nvPr>
        </p:nvSpPr>
        <p:spPr>
          <a:ln w="9525">
            <a:miter/>
          </a:ln>
        </p:spPr>
        <p:txBody>
          <a:bodyPr wrap="square" lIns="94822" tIns="47412" rIns="94822" bIns="47412" anchor="t"/>
          <a:lstStyle/>
          <a:p>
            <a:pPr lvl="0" eaLnBrk="1" hangingPunct="1"/>
            <a:endParaRPr lang="ja-JP" altLang="ja-JP"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079500" y="2982913"/>
            <a:ext cx="12242800" cy="2057400"/>
          </a:xfrm>
        </p:spPr>
        <p:txBody>
          <a:bodyPr/>
          <a:lstStyle/>
          <a:p>
            <a:r>
              <a:rPr lang="ja-JP" altLang="en-US"/>
              <a:t>マスター タイトルの書式設定</a:t>
            </a:r>
          </a:p>
        </p:txBody>
      </p:sp>
      <p:sp>
        <p:nvSpPr>
          <p:cNvPr id="3" name="サブタイトル 2"/>
          <p:cNvSpPr>
            <a:spLocks noGrp="1"/>
          </p:cNvSpPr>
          <p:nvPr>
            <p:ph type="subTitle" idx="1"/>
          </p:nvPr>
        </p:nvSpPr>
        <p:spPr>
          <a:xfrm>
            <a:off x="2160588" y="5440363"/>
            <a:ext cx="10080625" cy="24542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日付プレースホルダ 3"/>
          <p:cNvSpPr>
            <a:spLocks noGrp="1"/>
          </p:cNvSpPr>
          <p:nvPr>
            <p:ph type="dt" sz="half" idx="10"/>
          </p:nvPr>
        </p:nvSpPr>
        <p:spPr/>
        <p:txBody>
          <a:bodyPr/>
          <a:lstStyle/>
          <a:p>
            <a:pPr marL="0" marR="0" lvl="0" indent="0" algn="l" defTabSz="1279525" rtl="0" eaLnBrk="1" fontAlgn="base" latinLnBrk="0" hangingPunct="1">
              <a:lnSpc>
                <a:spcPct val="100000"/>
              </a:lnSpc>
              <a:spcBef>
                <a:spcPct val="0"/>
              </a:spcBef>
              <a:spcAft>
                <a:spcPct val="0"/>
              </a:spcAft>
              <a:buClrTx/>
              <a:buSzTx/>
              <a:buFontTx/>
              <a:buNone/>
              <a:defRPr/>
            </a:pPr>
            <a:endParaRPr kumimoji="1" lang="en-US" altLang="ja-JP" sz="2000" b="0" i="0" u="none" strike="noStrike" kern="1200" cap="none" spc="0" normalizeH="0" baseline="0" noProof="0">
              <a:ln>
                <a:noFill/>
              </a:ln>
              <a:solidFill>
                <a:schemeClr val="tx1"/>
              </a:solidFill>
              <a:effectLst/>
              <a:uLnTx/>
              <a:uFillTx/>
              <a:latin typeface="Arial" charset="0"/>
              <a:ea typeface="+mn-ea"/>
              <a:cs typeface="+mn-cs"/>
            </a:endParaRPr>
          </a:p>
        </p:txBody>
      </p:sp>
      <p:sp>
        <p:nvSpPr>
          <p:cNvPr id="5" name="フッタープレースホルダ 4"/>
          <p:cNvSpPr>
            <a:spLocks noGrp="1"/>
          </p:cNvSpPr>
          <p:nvPr>
            <p:ph type="ftr" sz="quarter" idx="11"/>
          </p:nvPr>
        </p:nvSpPr>
        <p:spPr/>
        <p:txBody>
          <a:bodyPr/>
          <a:lstStyle/>
          <a:p>
            <a:pPr marL="0" marR="0" lvl="0" indent="0" algn="ctr" defTabSz="1279525" rtl="0" eaLnBrk="1" fontAlgn="base" latinLnBrk="0" hangingPunct="1">
              <a:lnSpc>
                <a:spcPct val="100000"/>
              </a:lnSpc>
              <a:spcBef>
                <a:spcPct val="0"/>
              </a:spcBef>
              <a:spcAft>
                <a:spcPct val="0"/>
              </a:spcAft>
              <a:buClrTx/>
              <a:buSzTx/>
              <a:buFontTx/>
              <a:buNone/>
              <a:defRPr/>
            </a:pPr>
            <a:endParaRPr kumimoji="1" lang="en-US" altLang="ja-JP" sz="2000" b="0" i="0" u="none" strike="noStrike" kern="1200" cap="none" spc="0" normalizeH="0" baseline="0" noProof="0">
              <a:ln>
                <a:noFill/>
              </a:ln>
              <a:solidFill>
                <a:schemeClr val="tx1"/>
              </a:solidFill>
              <a:effectLst/>
              <a:uLnTx/>
              <a:uFillTx/>
              <a:latin typeface="Arial" charset="0"/>
              <a:ea typeface="+mn-ea"/>
              <a:cs typeface="+mn-cs"/>
            </a:endParaRPr>
          </a:p>
        </p:txBody>
      </p:sp>
      <p:sp>
        <p:nvSpPr>
          <p:cNvPr id="6" name="スライド番号プレースホルダ 5"/>
          <p:cNvSpPr>
            <a:spLocks noGrp="1"/>
          </p:cNvSpPr>
          <p:nvPr>
            <p:ph type="sldNum" sz="quarter" idx="12"/>
          </p:nvPr>
        </p:nvSpPr>
        <p:spPr/>
        <p:txBody>
          <a:bodyPr/>
          <a:lstStyle/>
          <a:p>
            <a:pPr lvl="0" algn="r" defTabSz="1279525" eaLnBrk="1" hangingPunct="1"/>
            <a:fld id="{9A0DB2DC-4C9A-4742-B13C-FB6460FD3503}" type="slidenum">
              <a:rPr lang="en-US" altLang="ja-JP" sz="2000" dirty="0">
                <a:ea typeface="ＭＳ Ｐゴシック" charset="-128"/>
              </a:rPr>
              <a:t>‹#›</a:t>
            </a:fld>
            <a:endParaRPr lang="en-US" altLang="ja-JP" sz="2000" dirty="0">
              <a:ea typeface="ＭＳ Ｐゴシック" charset="-128"/>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p>
            <a:pPr marL="0" marR="0" lvl="0" indent="0" algn="l" defTabSz="1279525" rtl="0" eaLnBrk="1" fontAlgn="base" latinLnBrk="0" hangingPunct="1">
              <a:lnSpc>
                <a:spcPct val="100000"/>
              </a:lnSpc>
              <a:spcBef>
                <a:spcPct val="0"/>
              </a:spcBef>
              <a:spcAft>
                <a:spcPct val="0"/>
              </a:spcAft>
              <a:buClrTx/>
              <a:buSzTx/>
              <a:buFontTx/>
              <a:buNone/>
              <a:defRPr/>
            </a:pPr>
            <a:endParaRPr kumimoji="1" lang="en-US" altLang="ja-JP" sz="2000" b="0" i="0" u="none" strike="noStrike" kern="1200" cap="none" spc="0" normalizeH="0" baseline="0" noProof="0">
              <a:ln>
                <a:noFill/>
              </a:ln>
              <a:solidFill>
                <a:schemeClr val="tx1"/>
              </a:solidFill>
              <a:effectLst/>
              <a:uLnTx/>
              <a:uFillTx/>
              <a:latin typeface="Arial" charset="0"/>
              <a:ea typeface="+mn-ea"/>
              <a:cs typeface="+mn-cs"/>
            </a:endParaRPr>
          </a:p>
        </p:txBody>
      </p:sp>
      <p:sp>
        <p:nvSpPr>
          <p:cNvPr id="5" name="フッタープレースホルダ 4"/>
          <p:cNvSpPr>
            <a:spLocks noGrp="1"/>
          </p:cNvSpPr>
          <p:nvPr>
            <p:ph type="ftr" sz="quarter" idx="11"/>
          </p:nvPr>
        </p:nvSpPr>
        <p:spPr/>
        <p:txBody>
          <a:bodyPr/>
          <a:lstStyle/>
          <a:p>
            <a:pPr marL="0" marR="0" lvl="0" indent="0" algn="ctr" defTabSz="1279525" rtl="0" eaLnBrk="1" fontAlgn="base" latinLnBrk="0" hangingPunct="1">
              <a:lnSpc>
                <a:spcPct val="100000"/>
              </a:lnSpc>
              <a:spcBef>
                <a:spcPct val="0"/>
              </a:spcBef>
              <a:spcAft>
                <a:spcPct val="0"/>
              </a:spcAft>
              <a:buClrTx/>
              <a:buSzTx/>
              <a:buFontTx/>
              <a:buNone/>
              <a:defRPr/>
            </a:pPr>
            <a:endParaRPr kumimoji="1" lang="en-US" altLang="ja-JP" sz="2000" b="0" i="0" u="none" strike="noStrike" kern="1200" cap="none" spc="0" normalizeH="0" baseline="0" noProof="0">
              <a:ln>
                <a:noFill/>
              </a:ln>
              <a:solidFill>
                <a:schemeClr val="tx1"/>
              </a:solidFill>
              <a:effectLst/>
              <a:uLnTx/>
              <a:uFillTx/>
              <a:latin typeface="Arial" charset="0"/>
              <a:ea typeface="+mn-ea"/>
              <a:cs typeface="+mn-cs"/>
            </a:endParaRPr>
          </a:p>
        </p:txBody>
      </p:sp>
      <p:sp>
        <p:nvSpPr>
          <p:cNvPr id="6" name="スライド番号プレースホルダ 5"/>
          <p:cNvSpPr>
            <a:spLocks noGrp="1"/>
          </p:cNvSpPr>
          <p:nvPr>
            <p:ph type="sldNum" sz="quarter" idx="12"/>
          </p:nvPr>
        </p:nvSpPr>
        <p:spPr/>
        <p:txBody>
          <a:bodyPr/>
          <a:lstStyle/>
          <a:p>
            <a:pPr lvl="0" algn="r" defTabSz="1279525" eaLnBrk="1" hangingPunct="1"/>
            <a:fld id="{9A0DB2DC-4C9A-4742-B13C-FB6460FD3503}" type="slidenum">
              <a:rPr lang="en-US" altLang="ja-JP" sz="2000" dirty="0">
                <a:ea typeface="ＭＳ Ｐゴシック" charset="-128"/>
              </a:rPr>
              <a:t>‹#›</a:t>
            </a:fld>
            <a:endParaRPr lang="en-US" altLang="ja-JP" sz="2000" dirty="0">
              <a:ea typeface="ＭＳ Ｐゴシック" charset="-128"/>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10442575" y="384175"/>
            <a:ext cx="3240088" cy="8193088"/>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719138" y="384175"/>
            <a:ext cx="9571037" cy="819308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p>
            <a:pPr marL="0" marR="0" lvl="0" indent="0" algn="l" defTabSz="1279525" rtl="0" eaLnBrk="1" fontAlgn="base" latinLnBrk="0" hangingPunct="1">
              <a:lnSpc>
                <a:spcPct val="100000"/>
              </a:lnSpc>
              <a:spcBef>
                <a:spcPct val="0"/>
              </a:spcBef>
              <a:spcAft>
                <a:spcPct val="0"/>
              </a:spcAft>
              <a:buClrTx/>
              <a:buSzTx/>
              <a:buFontTx/>
              <a:buNone/>
              <a:defRPr/>
            </a:pPr>
            <a:endParaRPr kumimoji="1" lang="en-US" altLang="ja-JP" sz="2000" b="0" i="0" u="none" strike="noStrike" kern="1200" cap="none" spc="0" normalizeH="0" baseline="0" noProof="0">
              <a:ln>
                <a:noFill/>
              </a:ln>
              <a:solidFill>
                <a:schemeClr val="tx1"/>
              </a:solidFill>
              <a:effectLst/>
              <a:uLnTx/>
              <a:uFillTx/>
              <a:latin typeface="Arial" charset="0"/>
              <a:ea typeface="+mn-ea"/>
              <a:cs typeface="+mn-cs"/>
            </a:endParaRPr>
          </a:p>
        </p:txBody>
      </p:sp>
      <p:sp>
        <p:nvSpPr>
          <p:cNvPr id="5" name="フッタープレースホルダ 4"/>
          <p:cNvSpPr>
            <a:spLocks noGrp="1"/>
          </p:cNvSpPr>
          <p:nvPr>
            <p:ph type="ftr" sz="quarter" idx="11"/>
          </p:nvPr>
        </p:nvSpPr>
        <p:spPr/>
        <p:txBody>
          <a:bodyPr/>
          <a:lstStyle/>
          <a:p>
            <a:pPr marL="0" marR="0" lvl="0" indent="0" algn="ctr" defTabSz="1279525" rtl="0" eaLnBrk="1" fontAlgn="base" latinLnBrk="0" hangingPunct="1">
              <a:lnSpc>
                <a:spcPct val="100000"/>
              </a:lnSpc>
              <a:spcBef>
                <a:spcPct val="0"/>
              </a:spcBef>
              <a:spcAft>
                <a:spcPct val="0"/>
              </a:spcAft>
              <a:buClrTx/>
              <a:buSzTx/>
              <a:buFontTx/>
              <a:buNone/>
              <a:defRPr/>
            </a:pPr>
            <a:endParaRPr kumimoji="1" lang="en-US" altLang="ja-JP" sz="2000" b="0" i="0" u="none" strike="noStrike" kern="1200" cap="none" spc="0" normalizeH="0" baseline="0" noProof="0">
              <a:ln>
                <a:noFill/>
              </a:ln>
              <a:solidFill>
                <a:schemeClr val="tx1"/>
              </a:solidFill>
              <a:effectLst/>
              <a:uLnTx/>
              <a:uFillTx/>
              <a:latin typeface="Arial" charset="0"/>
              <a:ea typeface="+mn-ea"/>
              <a:cs typeface="+mn-cs"/>
            </a:endParaRPr>
          </a:p>
        </p:txBody>
      </p:sp>
      <p:sp>
        <p:nvSpPr>
          <p:cNvPr id="6" name="スライド番号プレースホルダ 5"/>
          <p:cNvSpPr>
            <a:spLocks noGrp="1"/>
          </p:cNvSpPr>
          <p:nvPr>
            <p:ph type="sldNum" sz="quarter" idx="12"/>
          </p:nvPr>
        </p:nvSpPr>
        <p:spPr/>
        <p:txBody>
          <a:bodyPr/>
          <a:lstStyle/>
          <a:p>
            <a:pPr lvl="0" algn="r" defTabSz="1279525" eaLnBrk="1" hangingPunct="1"/>
            <a:fld id="{9A0DB2DC-4C9A-4742-B13C-FB6460FD3503}" type="slidenum">
              <a:rPr lang="en-US" altLang="ja-JP" sz="2000" dirty="0">
                <a:ea typeface="ＭＳ Ｐゴシック" charset="-128"/>
              </a:rPr>
              <a:t>‹#›</a:t>
            </a:fld>
            <a:endParaRPr lang="en-US" altLang="ja-JP" sz="2000" dirty="0">
              <a:ea typeface="ＭＳ Ｐゴシック" charset="-128"/>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719138" y="384175"/>
            <a:ext cx="12963525" cy="81930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日付プレースホルダ 2"/>
          <p:cNvSpPr>
            <a:spLocks noGrp="1"/>
          </p:cNvSpPr>
          <p:nvPr>
            <p:ph type="dt" sz="half" idx="10"/>
          </p:nvPr>
        </p:nvSpPr>
        <p:spPr/>
        <p:txBody>
          <a:bodyPr/>
          <a:lstStyle/>
          <a:p>
            <a:pPr marL="0" marR="0" lvl="0" indent="0" algn="l" defTabSz="1279525" rtl="0" eaLnBrk="1" fontAlgn="base" latinLnBrk="0" hangingPunct="1">
              <a:lnSpc>
                <a:spcPct val="100000"/>
              </a:lnSpc>
              <a:spcBef>
                <a:spcPct val="0"/>
              </a:spcBef>
              <a:spcAft>
                <a:spcPct val="0"/>
              </a:spcAft>
              <a:buClrTx/>
              <a:buSzTx/>
              <a:buFontTx/>
              <a:buNone/>
              <a:defRPr/>
            </a:pPr>
            <a:endParaRPr kumimoji="1" lang="en-US" altLang="ja-JP" sz="2000" b="0" i="0" u="none" strike="noStrike" kern="1200" cap="none" spc="0" normalizeH="0" baseline="0" noProof="0">
              <a:ln>
                <a:noFill/>
              </a:ln>
              <a:solidFill>
                <a:schemeClr val="tx1"/>
              </a:solidFill>
              <a:effectLst/>
              <a:uLnTx/>
              <a:uFillTx/>
              <a:latin typeface="Arial" charset="0"/>
              <a:ea typeface="+mn-ea"/>
              <a:cs typeface="+mn-cs"/>
            </a:endParaRPr>
          </a:p>
        </p:txBody>
      </p:sp>
      <p:sp>
        <p:nvSpPr>
          <p:cNvPr id="4" name="フッタープレースホルダ 3"/>
          <p:cNvSpPr>
            <a:spLocks noGrp="1"/>
          </p:cNvSpPr>
          <p:nvPr>
            <p:ph type="ftr" sz="quarter" idx="11"/>
          </p:nvPr>
        </p:nvSpPr>
        <p:spPr/>
        <p:txBody>
          <a:bodyPr/>
          <a:lstStyle/>
          <a:p>
            <a:pPr marL="0" marR="0" lvl="0" indent="0" algn="ctr" defTabSz="1279525" rtl="0" eaLnBrk="1" fontAlgn="base" latinLnBrk="0" hangingPunct="1">
              <a:lnSpc>
                <a:spcPct val="100000"/>
              </a:lnSpc>
              <a:spcBef>
                <a:spcPct val="0"/>
              </a:spcBef>
              <a:spcAft>
                <a:spcPct val="0"/>
              </a:spcAft>
              <a:buClrTx/>
              <a:buSzTx/>
              <a:buFontTx/>
              <a:buNone/>
              <a:defRPr/>
            </a:pPr>
            <a:endParaRPr kumimoji="1" lang="en-US" altLang="ja-JP" sz="2000" b="0" i="0" u="none" strike="noStrike" kern="1200" cap="none" spc="0" normalizeH="0" baseline="0" noProof="0">
              <a:ln>
                <a:noFill/>
              </a:ln>
              <a:solidFill>
                <a:schemeClr val="tx1"/>
              </a:solidFill>
              <a:effectLst/>
              <a:uLnTx/>
              <a:uFillTx/>
              <a:latin typeface="Arial" charset="0"/>
              <a:ea typeface="+mn-ea"/>
              <a:cs typeface="+mn-cs"/>
            </a:endParaRPr>
          </a:p>
        </p:txBody>
      </p:sp>
      <p:sp>
        <p:nvSpPr>
          <p:cNvPr id="5" name="スライド番号プレースホルダ 4"/>
          <p:cNvSpPr>
            <a:spLocks noGrp="1"/>
          </p:cNvSpPr>
          <p:nvPr>
            <p:ph type="sldNum" sz="quarter" idx="12"/>
          </p:nvPr>
        </p:nvSpPr>
        <p:spPr/>
        <p:txBody>
          <a:bodyPr/>
          <a:lstStyle/>
          <a:p>
            <a:pPr lvl="0" algn="r" defTabSz="1279525" eaLnBrk="1" hangingPunct="1"/>
            <a:fld id="{9A0DB2DC-4C9A-4742-B13C-FB6460FD3503}" type="slidenum">
              <a:rPr lang="en-US" altLang="ja-JP" sz="2000" dirty="0">
                <a:ea typeface="ＭＳ Ｐゴシック" charset="-128"/>
              </a:rPr>
              <a:t>‹#›</a:t>
            </a:fld>
            <a:endParaRPr lang="en-US" altLang="ja-JP" sz="2000" dirty="0">
              <a:ea typeface="ＭＳ Ｐゴシック" charset="-128"/>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p>
            <a:pPr marL="0" marR="0" lvl="0" indent="0" algn="l" defTabSz="1279525" rtl="0" eaLnBrk="1" fontAlgn="base" latinLnBrk="0" hangingPunct="1">
              <a:lnSpc>
                <a:spcPct val="100000"/>
              </a:lnSpc>
              <a:spcBef>
                <a:spcPct val="0"/>
              </a:spcBef>
              <a:spcAft>
                <a:spcPct val="0"/>
              </a:spcAft>
              <a:buClrTx/>
              <a:buSzTx/>
              <a:buFontTx/>
              <a:buNone/>
              <a:defRPr/>
            </a:pPr>
            <a:endParaRPr kumimoji="1" lang="en-US" altLang="ja-JP" sz="2000" b="0" i="0" u="none" strike="noStrike" kern="1200" cap="none" spc="0" normalizeH="0" baseline="0" noProof="0">
              <a:ln>
                <a:noFill/>
              </a:ln>
              <a:solidFill>
                <a:schemeClr val="tx1"/>
              </a:solidFill>
              <a:effectLst/>
              <a:uLnTx/>
              <a:uFillTx/>
              <a:latin typeface="Arial" charset="0"/>
              <a:ea typeface="+mn-ea"/>
              <a:cs typeface="+mn-cs"/>
            </a:endParaRPr>
          </a:p>
        </p:txBody>
      </p:sp>
      <p:sp>
        <p:nvSpPr>
          <p:cNvPr id="5" name="フッタープレースホルダ 4"/>
          <p:cNvSpPr>
            <a:spLocks noGrp="1"/>
          </p:cNvSpPr>
          <p:nvPr>
            <p:ph type="ftr" sz="quarter" idx="11"/>
          </p:nvPr>
        </p:nvSpPr>
        <p:spPr/>
        <p:txBody>
          <a:bodyPr/>
          <a:lstStyle/>
          <a:p>
            <a:pPr marL="0" marR="0" lvl="0" indent="0" algn="ctr" defTabSz="1279525" rtl="0" eaLnBrk="1" fontAlgn="base" latinLnBrk="0" hangingPunct="1">
              <a:lnSpc>
                <a:spcPct val="100000"/>
              </a:lnSpc>
              <a:spcBef>
                <a:spcPct val="0"/>
              </a:spcBef>
              <a:spcAft>
                <a:spcPct val="0"/>
              </a:spcAft>
              <a:buClrTx/>
              <a:buSzTx/>
              <a:buFontTx/>
              <a:buNone/>
              <a:defRPr/>
            </a:pPr>
            <a:endParaRPr kumimoji="1" lang="en-US" altLang="ja-JP" sz="2000" b="0" i="0" u="none" strike="noStrike" kern="1200" cap="none" spc="0" normalizeH="0" baseline="0" noProof="0">
              <a:ln>
                <a:noFill/>
              </a:ln>
              <a:solidFill>
                <a:schemeClr val="tx1"/>
              </a:solidFill>
              <a:effectLst/>
              <a:uLnTx/>
              <a:uFillTx/>
              <a:latin typeface="Arial" charset="0"/>
              <a:ea typeface="+mn-ea"/>
              <a:cs typeface="+mn-cs"/>
            </a:endParaRPr>
          </a:p>
        </p:txBody>
      </p:sp>
      <p:sp>
        <p:nvSpPr>
          <p:cNvPr id="6" name="スライド番号プレースホルダ 5"/>
          <p:cNvSpPr>
            <a:spLocks noGrp="1"/>
          </p:cNvSpPr>
          <p:nvPr>
            <p:ph type="sldNum" sz="quarter" idx="12"/>
          </p:nvPr>
        </p:nvSpPr>
        <p:spPr/>
        <p:txBody>
          <a:bodyPr/>
          <a:lstStyle/>
          <a:p>
            <a:pPr lvl="0" algn="r" defTabSz="1279525" eaLnBrk="1" hangingPunct="1"/>
            <a:fld id="{9A0DB2DC-4C9A-4742-B13C-FB6460FD3503}" type="slidenum">
              <a:rPr lang="en-US" altLang="ja-JP" sz="2000" dirty="0">
                <a:ea typeface="ＭＳ Ｐゴシック" charset="-128"/>
              </a:rPr>
              <a:t>‹#›</a:t>
            </a:fld>
            <a:endParaRPr lang="en-US" altLang="ja-JP" sz="2000" dirty="0">
              <a:ea typeface="ＭＳ Ｐゴシック" charset="-128"/>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138238" y="6169025"/>
            <a:ext cx="12241212" cy="19081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1138238" y="4068763"/>
            <a:ext cx="12241212" cy="210026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日付プレースホルダ 3"/>
          <p:cNvSpPr>
            <a:spLocks noGrp="1"/>
          </p:cNvSpPr>
          <p:nvPr>
            <p:ph type="dt" sz="half" idx="10"/>
          </p:nvPr>
        </p:nvSpPr>
        <p:spPr/>
        <p:txBody>
          <a:bodyPr/>
          <a:lstStyle/>
          <a:p>
            <a:pPr marL="0" marR="0" lvl="0" indent="0" algn="l" defTabSz="1279525" rtl="0" eaLnBrk="1" fontAlgn="base" latinLnBrk="0" hangingPunct="1">
              <a:lnSpc>
                <a:spcPct val="100000"/>
              </a:lnSpc>
              <a:spcBef>
                <a:spcPct val="0"/>
              </a:spcBef>
              <a:spcAft>
                <a:spcPct val="0"/>
              </a:spcAft>
              <a:buClrTx/>
              <a:buSzTx/>
              <a:buFontTx/>
              <a:buNone/>
              <a:defRPr/>
            </a:pPr>
            <a:endParaRPr kumimoji="1" lang="en-US" altLang="ja-JP" sz="2000" b="0" i="0" u="none" strike="noStrike" kern="1200" cap="none" spc="0" normalizeH="0" baseline="0" noProof="0">
              <a:ln>
                <a:noFill/>
              </a:ln>
              <a:solidFill>
                <a:schemeClr val="tx1"/>
              </a:solidFill>
              <a:effectLst/>
              <a:uLnTx/>
              <a:uFillTx/>
              <a:latin typeface="Arial" charset="0"/>
              <a:ea typeface="+mn-ea"/>
              <a:cs typeface="+mn-cs"/>
            </a:endParaRPr>
          </a:p>
        </p:txBody>
      </p:sp>
      <p:sp>
        <p:nvSpPr>
          <p:cNvPr id="5" name="フッタープレースホルダ 4"/>
          <p:cNvSpPr>
            <a:spLocks noGrp="1"/>
          </p:cNvSpPr>
          <p:nvPr>
            <p:ph type="ftr" sz="quarter" idx="11"/>
          </p:nvPr>
        </p:nvSpPr>
        <p:spPr/>
        <p:txBody>
          <a:bodyPr/>
          <a:lstStyle/>
          <a:p>
            <a:pPr marL="0" marR="0" lvl="0" indent="0" algn="ctr" defTabSz="1279525" rtl="0" eaLnBrk="1" fontAlgn="base" latinLnBrk="0" hangingPunct="1">
              <a:lnSpc>
                <a:spcPct val="100000"/>
              </a:lnSpc>
              <a:spcBef>
                <a:spcPct val="0"/>
              </a:spcBef>
              <a:spcAft>
                <a:spcPct val="0"/>
              </a:spcAft>
              <a:buClrTx/>
              <a:buSzTx/>
              <a:buFontTx/>
              <a:buNone/>
              <a:defRPr/>
            </a:pPr>
            <a:endParaRPr kumimoji="1" lang="en-US" altLang="ja-JP" sz="2000" b="0" i="0" u="none" strike="noStrike" kern="1200" cap="none" spc="0" normalizeH="0" baseline="0" noProof="0">
              <a:ln>
                <a:noFill/>
              </a:ln>
              <a:solidFill>
                <a:schemeClr val="tx1"/>
              </a:solidFill>
              <a:effectLst/>
              <a:uLnTx/>
              <a:uFillTx/>
              <a:latin typeface="Arial" charset="0"/>
              <a:ea typeface="+mn-ea"/>
              <a:cs typeface="+mn-cs"/>
            </a:endParaRPr>
          </a:p>
        </p:txBody>
      </p:sp>
      <p:sp>
        <p:nvSpPr>
          <p:cNvPr id="6" name="スライド番号プレースホルダ 5"/>
          <p:cNvSpPr>
            <a:spLocks noGrp="1"/>
          </p:cNvSpPr>
          <p:nvPr>
            <p:ph type="sldNum" sz="quarter" idx="12"/>
          </p:nvPr>
        </p:nvSpPr>
        <p:spPr/>
        <p:txBody>
          <a:bodyPr/>
          <a:lstStyle/>
          <a:p>
            <a:pPr lvl="0" algn="r" defTabSz="1279525" eaLnBrk="1" hangingPunct="1"/>
            <a:fld id="{9A0DB2DC-4C9A-4742-B13C-FB6460FD3503}" type="slidenum">
              <a:rPr lang="en-US" altLang="ja-JP" sz="2000" dirty="0">
                <a:ea typeface="ＭＳ Ｐゴシック" charset="-128"/>
              </a:rPr>
              <a:t>‹#›</a:t>
            </a:fld>
            <a:endParaRPr lang="en-US" altLang="ja-JP" sz="2000" dirty="0">
              <a:ea typeface="ＭＳ Ｐゴシック" charset="-128"/>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719138" y="2239963"/>
            <a:ext cx="6405562" cy="6337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7277100" y="2239963"/>
            <a:ext cx="6405563" cy="6337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4"/>
          <p:cNvSpPr>
            <a:spLocks noGrp="1"/>
          </p:cNvSpPr>
          <p:nvPr>
            <p:ph type="dt" sz="half" idx="10"/>
          </p:nvPr>
        </p:nvSpPr>
        <p:spPr/>
        <p:txBody>
          <a:bodyPr/>
          <a:lstStyle/>
          <a:p>
            <a:pPr marL="0" marR="0" lvl="0" indent="0" algn="l" defTabSz="1279525" rtl="0" eaLnBrk="1" fontAlgn="base" latinLnBrk="0" hangingPunct="1">
              <a:lnSpc>
                <a:spcPct val="100000"/>
              </a:lnSpc>
              <a:spcBef>
                <a:spcPct val="0"/>
              </a:spcBef>
              <a:spcAft>
                <a:spcPct val="0"/>
              </a:spcAft>
              <a:buClrTx/>
              <a:buSzTx/>
              <a:buFontTx/>
              <a:buNone/>
              <a:defRPr/>
            </a:pPr>
            <a:endParaRPr kumimoji="1" lang="en-US" altLang="ja-JP" sz="2000" b="0" i="0" u="none" strike="noStrike" kern="1200" cap="none" spc="0" normalizeH="0" baseline="0" noProof="0">
              <a:ln>
                <a:noFill/>
              </a:ln>
              <a:solidFill>
                <a:schemeClr val="tx1"/>
              </a:solidFill>
              <a:effectLst/>
              <a:uLnTx/>
              <a:uFillTx/>
              <a:latin typeface="Arial" charset="0"/>
              <a:ea typeface="+mn-ea"/>
              <a:cs typeface="+mn-cs"/>
            </a:endParaRPr>
          </a:p>
        </p:txBody>
      </p:sp>
      <p:sp>
        <p:nvSpPr>
          <p:cNvPr id="6" name="フッタープレースホルダ 5"/>
          <p:cNvSpPr>
            <a:spLocks noGrp="1"/>
          </p:cNvSpPr>
          <p:nvPr>
            <p:ph type="ftr" sz="quarter" idx="11"/>
          </p:nvPr>
        </p:nvSpPr>
        <p:spPr/>
        <p:txBody>
          <a:bodyPr/>
          <a:lstStyle/>
          <a:p>
            <a:pPr marL="0" marR="0" lvl="0" indent="0" algn="ctr" defTabSz="1279525" rtl="0" eaLnBrk="1" fontAlgn="base" latinLnBrk="0" hangingPunct="1">
              <a:lnSpc>
                <a:spcPct val="100000"/>
              </a:lnSpc>
              <a:spcBef>
                <a:spcPct val="0"/>
              </a:spcBef>
              <a:spcAft>
                <a:spcPct val="0"/>
              </a:spcAft>
              <a:buClrTx/>
              <a:buSzTx/>
              <a:buFontTx/>
              <a:buNone/>
              <a:defRPr/>
            </a:pPr>
            <a:endParaRPr kumimoji="1" lang="en-US" altLang="ja-JP" sz="2000" b="0" i="0" u="none" strike="noStrike" kern="1200" cap="none" spc="0" normalizeH="0" baseline="0" noProof="0">
              <a:ln>
                <a:noFill/>
              </a:ln>
              <a:solidFill>
                <a:schemeClr val="tx1"/>
              </a:solidFill>
              <a:effectLst/>
              <a:uLnTx/>
              <a:uFillTx/>
              <a:latin typeface="Arial" charset="0"/>
              <a:ea typeface="+mn-ea"/>
              <a:cs typeface="+mn-cs"/>
            </a:endParaRPr>
          </a:p>
        </p:txBody>
      </p:sp>
      <p:sp>
        <p:nvSpPr>
          <p:cNvPr id="7" name="スライド番号プレースホルダ 6"/>
          <p:cNvSpPr>
            <a:spLocks noGrp="1"/>
          </p:cNvSpPr>
          <p:nvPr>
            <p:ph type="sldNum" sz="quarter" idx="12"/>
          </p:nvPr>
        </p:nvSpPr>
        <p:spPr/>
        <p:txBody>
          <a:bodyPr/>
          <a:lstStyle/>
          <a:p>
            <a:pPr lvl="0" algn="r" defTabSz="1279525" eaLnBrk="1" hangingPunct="1"/>
            <a:fld id="{9A0DB2DC-4C9A-4742-B13C-FB6460FD3503}" type="slidenum">
              <a:rPr lang="en-US" altLang="ja-JP" sz="2000" dirty="0">
                <a:ea typeface="ＭＳ Ｐゴシック" charset="-128"/>
              </a:rPr>
              <a:t>‹#›</a:t>
            </a:fld>
            <a:endParaRPr lang="en-US" altLang="ja-JP" sz="2000" dirty="0">
              <a:ea typeface="ＭＳ Ｐゴシック" charset="-128"/>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720725" y="384175"/>
            <a:ext cx="12960350" cy="16002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720725" y="2149475"/>
            <a:ext cx="6362700" cy="895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720725" y="3044825"/>
            <a:ext cx="6362700" cy="55324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7315200" y="2149475"/>
            <a:ext cx="6365875" cy="895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7315200" y="3044825"/>
            <a:ext cx="6365875" cy="55324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6"/>
          <p:cNvSpPr>
            <a:spLocks noGrp="1"/>
          </p:cNvSpPr>
          <p:nvPr>
            <p:ph type="dt" sz="half" idx="10"/>
          </p:nvPr>
        </p:nvSpPr>
        <p:spPr/>
        <p:txBody>
          <a:bodyPr/>
          <a:lstStyle/>
          <a:p>
            <a:pPr marL="0" marR="0" lvl="0" indent="0" algn="l" defTabSz="1279525" rtl="0" eaLnBrk="1" fontAlgn="base" latinLnBrk="0" hangingPunct="1">
              <a:lnSpc>
                <a:spcPct val="100000"/>
              </a:lnSpc>
              <a:spcBef>
                <a:spcPct val="0"/>
              </a:spcBef>
              <a:spcAft>
                <a:spcPct val="0"/>
              </a:spcAft>
              <a:buClrTx/>
              <a:buSzTx/>
              <a:buFontTx/>
              <a:buNone/>
              <a:defRPr/>
            </a:pPr>
            <a:endParaRPr kumimoji="1" lang="en-US" altLang="ja-JP" sz="2000" b="0" i="0" u="none" strike="noStrike" kern="1200" cap="none" spc="0" normalizeH="0" baseline="0" noProof="0">
              <a:ln>
                <a:noFill/>
              </a:ln>
              <a:solidFill>
                <a:schemeClr val="tx1"/>
              </a:solidFill>
              <a:effectLst/>
              <a:uLnTx/>
              <a:uFillTx/>
              <a:latin typeface="Arial" charset="0"/>
              <a:ea typeface="+mn-ea"/>
              <a:cs typeface="+mn-cs"/>
            </a:endParaRPr>
          </a:p>
        </p:txBody>
      </p:sp>
      <p:sp>
        <p:nvSpPr>
          <p:cNvPr id="8" name="フッタープレースホルダ 7"/>
          <p:cNvSpPr>
            <a:spLocks noGrp="1"/>
          </p:cNvSpPr>
          <p:nvPr>
            <p:ph type="ftr" sz="quarter" idx="11"/>
          </p:nvPr>
        </p:nvSpPr>
        <p:spPr/>
        <p:txBody>
          <a:bodyPr/>
          <a:lstStyle/>
          <a:p>
            <a:pPr marL="0" marR="0" lvl="0" indent="0" algn="ctr" defTabSz="1279525" rtl="0" eaLnBrk="1" fontAlgn="base" latinLnBrk="0" hangingPunct="1">
              <a:lnSpc>
                <a:spcPct val="100000"/>
              </a:lnSpc>
              <a:spcBef>
                <a:spcPct val="0"/>
              </a:spcBef>
              <a:spcAft>
                <a:spcPct val="0"/>
              </a:spcAft>
              <a:buClrTx/>
              <a:buSzTx/>
              <a:buFontTx/>
              <a:buNone/>
              <a:defRPr/>
            </a:pPr>
            <a:endParaRPr kumimoji="1" lang="en-US" altLang="ja-JP" sz="2000" b="0" i="0" u="none" strike="noStrike" kern="1200" cap="none" spc="0" normalizeH="0" baseline="0" noProof="0">
              <a:ln>
                <a:noFill/>
              </a:ln>
              <a:solidFill>
                <a:schemeClr val="tx1"/>
              </a:solidFill>
              <a:effectLst/>
              <a:uLnTx/>
              <a:uFillTx/>
              <a:latin typeface="Arial" charset="0"/>
              <a:ea typeface="+mn-ea"/>
              <a:cs typeface="+mn-cs"/>
            </a:endParaRPr>
          </a:p>
        </p:txBody>
      </p:sp>
      <p:sp>
        <p:nvSpPr>
          <p:cNvPr id="9" name="スライド番号プレースホルダ 8"/>
          <p:cNvSpPr>
            <a:spLocks noGrp="1"/>
          </p:cNvSpPr>
          <p:nvPr>
            <p:ph type="sldNum" sz="quarter" idx="12"/>
          </p:nvPr>
        </p:nvSpPr>
        <p:spPr/>
        <p:txBody>
          <a:bodyPr/>
          <a:lstStyle/>
          <a:p>
            <a:pPr lvl="0" algn="r" defTabSz="1279525" eaLnBrk="1" hangingPunct="1"/>
            <a:fld id="{9A0DB2DC-4C9A-4742-B13C-FB6460FD3503}" type="slidenum">
              <a:rPr lang="en-US" altLang="ja-JP" sz="2000" dirty="0">
                <a:ea typeface="ＭＳ Ｐゴシック" charset="-128"/>
              </a:rPr>
              <a:t>‹#›</a:t>
            </a:fld>
            <a:endParaRPr lang="en-US" altLang="ja-JP" sz="2000" dirty="0">
              <a:ea typeface="ＭＳ Ｐゴシック" charset="-128"/>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 2"/>
          <p:cNvSpPr>
            <a:spLocks noGrp="1"/>
          </p:cNvSpPr>
          <p:nvPr>
            <p:ph type="dt" sz="half" idx="10"/>
          </p:nvPr>
        </p:nvSpPr>
        <p:spPr/>
        <p:txBody>
          <a:bodyPr/>
          <a:lstStyle/>
          <a:p>
            <a:pPr marL="0" marR="0" lvl="0" indent="0" algn="l" defTabSz="1279525" rtl="0" eaLnBrk="1" fontAlgn="base" latinLnBrk="0" hangingPunct="1">
              <a:lnSpc>
                <a:spcPct val="100000"/>
              </a:lnSpc>
              <a:spcBef>
                <a:spcPct val="0"/>
              </a:spcBef>
              <a:spcAft>
                <a:spcPct val="0"/>
              </a:spcAft>
              <a:buClrTx/>
              <a:buSzTx/>
              <a:buFontTx/>
              <a:buNone/>
              <a:defRPr/>
            </a:pPr>
            <a:endParaRPr kumimoji="1" lang="en-US" altLang="ja-JP" sz="2000" b="0" i="0" u="none" strike="noStrike" kern="1200" cap="none" spc="0" normalizeH="0" baseline="0" noProof="0">
              <a:ln>
                <a:noFill/>
              </a:ln>
              <a:solidFill>
                <a:schemeClr val="tx1"/>
              </a:solidFill>
              <a:effectLst/>
              <a:uLnTx/>
              <a:uFillTx/>
              <a:latin typeface="Arial" charset="0"/>
              <a:ea typeface="+mn-ea"/>
              <a:cs typeface="+mn-cs"/>
            </a:endParaRPr>
          </a:p>
        </p:txBody>
      </p:sp>
      <p:sp>
        <p:nvSpPr>
          <p:cNvPr id="4" name="フッタープレースホルダ 3"/>
          <p:cNvSpPr>
            <a:spLocks noGrp="1"/>
          </p:cNvSpPr>
          <p:nvPr>
            <p:ph type="ftr" sz="quarter" idx="11"/>
          </p:nvPr>
        </p:nvSpPr>
        <p:spPr/>
        <p:txBody>
          <a:bodyPr/>
          <a:lstStyle/>
          <a:p>
            <a:pPr marL="0" marR="0" lvl="0" indent="0" algn="ctr" defTabSz="1279525" rtl="0" eaLnBrk="1" fontAlgn="base" latinLnBrk="0" hangingPunct="1">
              <a:lnSpc>
                <a:spcPct val="100000"/>
              </a:lnSpc>
              <a:spcBef>
                <a:spcPct val="0"/>
              </a:spcBef>
              <a:spcAft>
                <a:spcPct val="0"/>
              </a:spcAft>
              <a:buClrTx/>
              <a:buSzTx/>
              <a:buFontTx/>
              <a:buNone/>
              <a:defRPr/>
            </a:pPr>
            <a:endParaRPr kumimoji="1" lang="en-US" altLang="ja-JP" sz="2000" b="0" i="0" u="none" strike="noStrike" kern="1200" cap="none" spc="0" normalizeH="0" baseline="0" noProof="0">
              <a:ln>
                <a:noFill/>
              </a:ln>
              <a:solidFill>
                <a:schemeClr val="tx1"/>
              </a:solidFill>
              <a:effectLst/>
              <a:uLnTx/>
              <a:uFillTx/>
              <a:latin typeface="Arial" charset="0"/>
              <a:ea typeface="+mn-ea"/>
              <a:cs typeface="+mn-cs"/>
            </a:endParaRPr>
          </a:p>
        </p:txBody>
      </p:sp>
      <p:sp>
        <p:nvSpPr>
          <p:cNvPr id="5" name="スライド番号プレースホルダ 4"/>
          <p:cNvSpPr>
            <a:spLocks noGrp="1"/>
          </p:cNvSpPr>
          <p:nvPr>
            <p:ph type="sldNum" sz="quarter" idx="12"/>
          </p:nvPr>
        </p:nvSpPr>
        <p:spPr/>
        <p:txBody>
          <a:bodyPr/>
          <a:lstStyle/>
          <a:p>
            <a:pPr lvl="0" algn="r" defTabSz="1279525" eaLnBrk="1" hangingPunct="1"/>
            <a:fld id="{9A0DB2DC-4C9A-4742-B13C-FB6460FD3503}" type="slidenum">
              <a:rPr lang="en-US" altLang="ja-JP" sz="2000" dirty="0">
                <a:ea typeface="ＭＳ Ｐゴシック" charset="-128"/>
              </a:rPr>
              <a:t>‹#›</a:t>
            </a:fld>
            <a:endParaRPr lang="en-US" altLang="ja-JP" sz="2000" dirty="0">
              <a:ea typeface="ＭＳ Ｐゴシック" charset="-128"/>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pPr marL="0" marR="0" lvl="0" indent="0" algn="l" defTabSz="1279525" rtl="0" eaLnBrk="1" fontAlgn="base" latinLnBrk="0" hangingPunct="1">
              <a:lnSpc>
                <a:spcPct val="100000"/>
              </a:lnSpc>
              <a:spcBef>
                <a:spcPct val="0"/>
              </a:spcBef>
              <a:spcAft>
                <a:spcPct val="0"/>
              </a:spcAft>
              <a:buClrTx/>
              <a:buSzTx/>
              <a:buFontTx/>
              <a:buNone/>
              <a:defRPr/>
            </a:pPr>
            <a:endParaRPr kumimoji="1" lang="en-US" altLang="ja-JP" sz="2000" b="0" i="0" u="none" strike="noStrike" kern="1200" cap="none" spc="0" normalizeH="0" baseline="0" noProof="0">
              <a:ln>
                <a:noFill/>
              </a:ln>
              <a:solidFill>
                <a:schemeClr val="tx1"/>
              </a:solidFill>
              <a:effectLst/>
              <a:uLnTx/>
              <a:uFillTx/>
              <a:latin typeface="Arial" charset="0"/>
              <a:ea typeface="+mn-ea"/>
              <a:cs typeface="+mn-cs"/>
            </a:endParaRPr>
          </a:p>
        </p:txBody>
      </p:sp>
      <p:sp>
        <p:nvSpPr>
          <p:cNvPr id="3" name="フッタープレースホルダ 2"/>
          <p:cNvSpPr>
            <a:spLocks noGrp="1"/>
          </p:cNvSpPr>
          <p:nvPr>
            <p:ph type="ftr" sz="quarter" idx="11"/>
          </p:nvPr>
        </p:nvSpPr>
        <p:spPr/>
        <p:txBody>
          <a:bodyPr/>
          <a:lstStyle/>
          <a:p>
            <a:pPr marL="0" marR="0" lvl="0" indent="0" algn="ctr" defTabSz="1279525" rtl="0" eaLnBrk="1" fontAlgn="base" latinLnBrk="0" hangingPunct="1">
              <a:lnSpc>
                <a:spcPct val="100000"/>
              </a:lnSpc>
              <a:spcBef>
                <a:spcPct val="0"/>
              </a:spcBef>
              <a:spcAft>
                <a:spcPct val="0"/>
              </a:spcAft>
              <a:buClrTx/>
              <a:buSzTx/>
              <a:buFontTx/>
              <a:buNone/>
              <a:defRPr/>
            </a:pPr>
            <a:endParaRPr kumimoji="1" lang="en-US" altLang="ja-JP" sz="2000" b="0" i="0" u="none" strike="noStrike" kern="1200" cap="none" spc="0" normalizeH="0" baseline="0" noProof="0">
              <a:ln>
                <a:noFill/>
              </a:ln>
              <a:solidFill>
                <a:schemeClr val="tx1"/>
              </a:solidFill>
              <a:effectLst/>
              <a:uLnTx/>
              <a:uFillTx/>
              <a:latin typeface="Arial" charset="0"/>
              <a:ea typeface="+mn-ea"/>
              <a:cs typeface="+mn-cs"/>
            </a:endParaRPr>
          </a:p>
        </p:txBody>
      </p:sp>
      <p:sp>
        <p:nvSpPr>
          <p:cNvPr id="4" name="スライド番号プレースホルダ 3"/>
          <p:cNvSpPr>
            <a:spLocks noGrp="1"/>
          </p:cNvSpPr>
          <p:nvPr>
            <p:ph type="sldNum" sz="quarter" idx="12"/>
          </p:nvPr>
        </p:nvSpPr>
        <p:spPr/>
        <p:txBody>
          <a:bodyPr/>
          <a:lstStyle/>
          <a:p>
            <a:pPr lvl="0" algn="r" defTabSz="1279525" eaLnBrk="1" hangingPunct="1"/>
            <a:fld id="{9A0DB2DC-4C9A-4742-B13C-FB6460FD3503}" type="slidenum">
              <a:rPr lang="en-US" altLang="ja-JP" sz="2000" dirty="0">
                <a:ea typeface="ＭＳ Ｐゴシック" charset="-128"/>
              </a:rPr>
              <a:t>‹#›</a:t>
            </a:fld>
            <a:endParaRPr lang="en-US" altLang="ja-JP" sz="2000" dirty="0">
              <a:ea typeface="ＭＳ Ｐゴシック" charset="-128"/>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720725" y="382588"/>
            <a:ext cx="4737100" cy="1627187"/>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5630863" y="382588"/>
            <a:ext cx="8050212" cy="81946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720725" y="2009775"/>
            <a:ext cx="4737100" cy="65674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 4"/>
          <p:cNvSpPr>
            <a:spLocks noGrp="1"/>
          </p:cNvSpPr>
          <p:nvPr>
            <p:ph type="dt" sz="half" idx="10"/>
          </p:nvPr>
        </p:nvSpPr>
        <p:spPr/>
        <p:txBody>
          <a:bodyPr/>
          <a:lstStyle/>
          <a:p>
            <a:pPr marL="0" marR="0" lvl="0" indent="0" algn="l" defTabSz="1279525" rtl="0" eaLnBrk="1" fontAlgn="base" latinLnBrk="0" hangingPunct="1">
              <a:lnSpc>
                <a:spcPct val="100000"/>
              </a:lnSpc>
              <a:spcBef>
                <a:spcPct val="0"/>
              </a:spcBef>
              <a:spcAft>
                <a:spcPct val="0"/>
              </a:spcAft>
              <a:buClrTx/>
              <a:buSzTx/>
              <a:buFontTx/>
              <a:buNone/>
              <a:defRPr/>
            </a:pPr>
            <a:endParaRPr kumimoji="1" lang="en-US" altLang="ja-JP" sz="2000" b="0" i="0" u="none" strike="noStrike" kern="1200" cap="none" spc="0" normalizeH="0" baseline="0" noProof="0">
              <a:ln>
                <a:noFill/>
              </a:ln>
              <a:solidFill>
                <a:schemeClr val="tx1"/>
              </a:solidFill>
              <a:effectLst/>
              <a:uLnTx/>
              <a:uFillTx/>
              <a:latin typeface="Arial" charset="0"/>
              <a:ea typeface="+mn-ea"/>
              <a:cs typeface="+mn-cs"/>
            </a:endParaRPr>
          </a:p>
        </p:txBody>
      </p:sp>
      <p:sp>
        <p:nvSpPr>
          <p:cNvPr id="6" name="フッタープレースホルダ 5"/>
          <p:cNvSpPr>
            <a:spLocks noGrp="1"/>
          </p:cNvSpPr>
          <p:nvPr>
            <p:ph type="ftr" sz="quarter" idx="11"/>
          </p:nvPr>
        </p:nvSpPr>
        <p:spPr/>
        <p:txBody>
          <a:bodyPr/>
          <a:lstStyle/>
          <a:p>
            <a:pPr marL="0" marR="0" lvl="0" indent="0" algn="ctr" defTabSz="1279525" rtl="0" eaLnBrk="1" fontAlgn="base" latinLnBrk="0" hangingPunct="1">
              <a:lnSpc>
                <a:spcPct val="100000"/>
              </a:lnSpc>
              <a:spcBef>
                <a:spcPct val="0"/>
              </a:spcBef>
              <a:spcAft>
                <a:spcPct val="0"/>
              </a:spcAft>
              <a:buClrTx/>
              <a:buSzTx/>
              <a:buFontTx/>
              <a:buNone/>
              <a:defRPr/>
            </a:pPr>
            <a:endParaRPr kumimoji="1" lang="en-US" altLang="ja-JP" sz="2000" b="0" i="0" u="none" strike="noStrike" kern="1200" cap="none" spc="0" normalizeH="0" baseline="0" noProof="0">
              <a:ln>
                <a:noFill/>
              </a:ln>
              <a:solidFill>
                <a:schemeClr val="tx1"/>
              </a:solidFill>
              <a:effectLst/>
              <a:uLnTx/>
              <a:uFillTx/>
              <a:latin typeface="Arial" charset="0"/>
              <a:ea typeface="+mn-ea"/>
              <a:cs typeface="+mn-cs"/>
            </a:endParaRPr>
          </a:p>
        </p:txBody>
      </p:sp>
      <p:sp>
        <p:nvSpPr>
          <p:cNvPr id="7" name="スライド番号プレースホルダ 6"/>
          <p:cNvSpPr>
            <a:spLocks noGrp="1"/>
          </p:cNvSpPr>
          <p:nvPr>
            <p:ph type="sldNum" sz="quarter" idx="12"/>
          </p:nvPr>
        </p:nvSpPr>
        <p:spPr/>
        <p:txBody>
          <a:bodyPr/>
          <a:lstStyle/>
          <a:p>
            <a:pPr lvl="0" algn="r" defTabSz="1279525" eaLnBrk="1" hangingPunct="1"/>
            <a:fld id="{9A0DB2DC-4C9A-4742-B13C-FB6460FD3503}" type="slidenum">
              <a:rPr lang="en-US" altLang="ja-JP" sz="2000" dirty="0">
                <a:ea typeface="ＭＳ Ｐゴシック" charset="-128"/>
              </a:rPr>
              <a:t>‹#›</a:t>
            </a:fld>
            <a:endParaRPr lang="en-US" altLang="ja-JP" sz="2000" dirty="0">
              <a:ea typeface="ＭＳ Ｐゴシック" charset="-128"/>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822575" y="6721475"/>
            <a:ext cx="8640763" cy="792163"/>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2822575" y="857250"/>
            <a:ext cx="8640763" cy="5761038"/>
          </a:xfrm>
        </p:spPr>
        <p:txBody>
          <a:bodyPr vert="horz" wrap="square" lIns="128016" tIns="64008" rIns="128016" bIns="64008"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1279525" rtl="0" eaLnBrk="0" fontAlgn="base" latinLnBrk="0" hangingPunct="0">
              <a:lnSpc>
                <a:spcPct val="100000"/>
              </a:lnSpc>
              <a:spcBef>
                <a:spcPct val="20000"/>
              </a:spcBef>
              <a:spcAft>
                <a:spcPct val="0"/>
              </a:spcAft>
              <a:buClrTx/>
              <a:buSzTx/>
              <a:buFontTx/>
              <a:buNone/>
              <a:defRPr/>
            </a:pPr>
            <a:endParaRPr kumimoji="1" lang="ja-JP"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テキスト プレースホルダー 3"/>
          <p:cNvSpPr>
            <a:spLocks noGrp="1"/>
          </p:cNvSpPr>
          <p:nvPr>
            <p:ph type="body" sz="half" idx="2"/>
          </p:nvPr>
        </p:nvSpPr>
        <p:spPr>
          <a:xfrm>
            <a:off x="2822575" y="7513638"/>
            <a:ext cx="8640763" cy="11271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 4"/>
          <p:cNvSpPr>
            <a:spLocks noGrp="1"/>
          </p:cNvSpPr>
          <p:nvPr>
            <p:ph type="dt" sz="half" idx="10"/>
          </p:nvPr>
        </p:nvSpPr>
        <p:spPr/>
        <p:txBody>
          <a:bodyPr/>
          <a:lstStyle/>
          <a:p>
            <a:pPr marL="0" marR="0" lvl="0" indent="0" algn="l" defTabSz="1279525" rtl="0" eaLnBrk="1" fontAlgn="base" latinLnBrk="0" hangingPunct="1">
              <a:lnSpc>
                <a:spcPct val="100000"/>
              </a:lnSpc>
              <a:spcBef>
                <a:spcPct val="0"/>
              </a:spcBef>
              <a:spcAft>
                <a:spcPct val="0"/>
              </a:spcAft>
              <a:buClrTx/>
              <a:buSzTx/>
              <a:buFontTx/>
              <a:buNone/>
              <a:defRPr/>
            </a:pPr>
            <a:endParaRPr kumimoji="1" lang="en-US" altLang="ja-JP" sz="2000" b="0" i="0" u="none" strike="noStrike" kern="1200" cap="none" spc="0" normalizeH="0" baseline="0" noProof="0">
              <a:ln>
                <a:noFill/>
              </a:ln>
              <a:solidFill>
                <a:schemeClr val="tx1"/>
              </a:solidFill>
              <a:effectLst/>
              <a:uLnTx/>
              <a:uFillTx/>
              <a:latin typeface="Arial" charset="0"/>
              <a:ea typeface="+mn-ea"/>
              <a:cs typeface="+mn-cs"/>
            </a:endParaRPr>
          </a:p>
        </p:txBody>
      </p:sp>
      <p:sp>
        <p:nvSpPr>
          <p:cNvPr id="6" name="フッタープレースホルダ 5"/>
          <p:cNvSpPr>
            <a:spLocks noGrp="1"/>
          </p:cNvSpPr>
          <p:nvPr>
            <p:ph type="ftr" sz="quarter" idx="11"/>
          </p:nvPr>
        </p:nvSpPr>
        <p:spPr/>
        <p:txBody>
          <a:bodyPr/>
          <a:lstStyle/>
          <a:p>
            <a:pPr marL="0" marR="0" lvl="0" indent="0" algn="ctr" defTabSz="1279525" rtl="0" eaLnBrk="1" fontAlgn="base" latinLnBrk="0" hangingPunct="1">
              <a:lnSpc>
                <a:spcPct val="100000"/>
              </a:lnSpc>
              <a:spcBef>
                <a:spcPct val="0"/>
              </a:spcBef>
              <a:spcAft>
                <a:spcPct val="0"/>
              </a:spcAft>
              <a:buClrTx/>
              <a:buSzTx/>
              <a:buFontTx/>
              <a:buNone/>
              <a:defRPr/>
            </a:pPr>
            <a:endParaRPr kumimoji="1" lang="en-US" altLang="ja-JP" sz="2000" b="0" i="0" u="none" strike="noStrike" kern="1200" cap="none" spc="0" normalizeH="0" baseline="0" noProof="0">
              <a:ln>
                <a:noFill/>
              </a:ln>
              <a:solidFill>
                <a:schemeClr val="tx1"/>
              </a:solidFill>
              <a:effectLst/>
              <a:uLnTx/>
              <a:uFillTx/>
              <a:latin typeface="Arial" charset="0"/>
              <a:ea typeface="+mn-ea"/>
              <a:cs typeface="+mn-cs"/>
            </a:endParaRPr>
          </a:p>
        </p:txBody>
      </p:sp>
      <p:sp>
        <p:nvSpPr>
          <p:cNvPr id="7" name="スライド番号プレースホルダ 6"/>
          <p:cNvSpPr>
            <a:spLocks noGrp="1"/>
          </p:cNvSpPr>
          <p:nvPr>
            <p:ph type="sldNum" sz="quarter" idx="12"/>
          </p:nvPr>
        </p:nvSpPr>
        <p:spPr/>
        <p:txBody>
          <a:bodyPr/>
          <a:lstStyle/>
          <a:p>
            <a:pPr lvl="0" algn="r" defTabSz="1279525" eaLnBrk="1" hangingPunct="1"/>
            <a:fld id="{9A0DB2DC-4C9A-4742-B13C-FB6460FD3503}" type="slidenum">
              <a:rPr lang="en-US" altLang="ja-JP" sz="2000" dirty="0">
                <a:ea typeface="ＭＳ Ｐゴシック" charset="-128"/>
              </a:rPr>
              <a:t>‹#›</a:t>
            </a:fld>
            <a:endParaRPr lang="en-US" altLang="ja-JP" sz="2000" dirty="0">
              <a:ea typeface="ＭＳ Ｐゴシック" charset="-128"/>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719138" y="384175"/>
            <a:ext cx="12963525" cy="1600200"/>
          </a:xfrm>
          <a:prstGeom prst="rect">
            <a:avLst/>
          </a:prstGeom>
          <a:noFill/>
          <a:ln w="9525">
            <a:noFill/>
            <a:miter/>
          </a:ln>
        </p:spPr>
        <p:txBody>
          <a:bodyPr lIns="128016" tIns="64008" rIns="128016" bIns="64008" anchor="ctr"/>
          <a:lstStyle/>
          <a:p>
            <a:pPr lvl="0"/>
            <a:r>
              <a:rPr lang="ja-JP" altLang="en-US" dirty="0"/>
              <a:t>マスタ タイトルの書式設定</a:t>
            </a:r>
          </a:p>
        </p:txBody>
      </p:sp>
      <p:sp>
        <p:nvSpPr>
          <p:cNvPr id="1027" name="Rectangle 3"/>
          <p:cNvSpPr>
            <a:spLocks noGrp="1"/>
          </p:cNvSpPr>
          <p:nvPr>
            <p:ph type="body" idx="1"/>
          </p:nvPr>
        </p:nvSpPr>
        <p:spPr>
          <a:xfrm>
            <a:off x="719138" y="2239963"/>
            <a:ext cx="12963525" cy="6337300"/>
          </a:xfrm>
          <a:prstGeom prst="rect">
            <a:avLst/>
          </a:prstGeom>
          <a:noFill/>
          <a:ln w="9525">
            <a:noFill/>
            <a:miter/>
          </a:ln>
        </p:spPr>
        <p:txBody>
          <a:bodyPr lIns="128016" tIns="64008" rIns="128016" bIns="64008"/>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1028" name="Rectangle 4"/>
          <p:cNvSpPr>
            <a:spLocks noGrp="1" noChangeArrowheads="1"/>
          </p:cNvSpPr>
          <p:nvPr>
            <p:ph type="dt" sz="half" idx="2"/>
          </p:nvPr>
        </p:nvSpPr>
        <p:spPr bwMode="auto">
          <a:xfrm>
            <a:off x="719138" y="8743950"/>
            <a:ext cx="3362325"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8016" tIns="64008" rIns="128016" bIns="64008" numCol="1" anchor="t" anchorCtr="0" compatLnSpc="1"/>
          <a:lstStyle>
            <a:lvl1pPr defTabSz="1279525">
              <a:defRPr sz="2000">
                <a:ea typeface="+mn-ea"/>
              </a:defRPr>
            </a:lvl1pPr>
          </a:lstStyle>
          <a:p>
            <a:pPr marL="0" marR="0" lvl="0" indent="0" algn="l" defTabSz="1279525" rtl="0" eaLnBrk="1" fontAlgn="base" latinLnBrk="0" hangingPunct="1">
              <a:lnSpc>
                <a:spcPct val="100000"/>
              </a:lnSpc>
              <a:spcBef>
                <a:spcPct val="0"/>
              </a:spcBef>
              <a:spcAft>
                <a:spcPct val="0"/>
              </a:spcAft>
              <a:buClrTx/>
              <a:buSzTx/>
              <a:buFontTx/>
              <a:buNone/>
              <a:defRPr/>
            </a:pPr>
            <a:endParaRPr kumimoji="1" lang="en-US" altLang="ja-JP" sz="2000" b="0" i="0" u="none" strike="noStrike" kern="1200" cap="none" spc="0" normalizeH="0" baseline="0" noProof="0">
              <a:ln>
                <a:noFill/>
              </a:ln>
              <a:solidFill>
                <a:schemeClr val="tx1"/>
              </a:solidFill>
              <a:effectLst/>
              <a:uLnTx/>
              <a:uFillTx/>
              <a:latin typeface="Arial" charset="0"/>
              <a:ea typeface="+mn-ea"/>
              <a:cs typeface="+mn-cs"/>
            </a:endParaRPr>
          </a:p>
        </p:txBody>
      </p:sp>
      <p:sp>
        <p:nvSpPr>
          <p:cNvPr id="1029" name="Rectangle 5"/>
          <p:cNvSpPr>
            <a:spLocks noGrp="1" noChangeArrowheads="1"/>
          </p:cNvSpPr>
          <p:nvPr>
            <p:ph type="ftr" sz="quarter" idx="3"/>
          </p:nvPr>
        </p:nvSpPr>
        <p:spPr bwMode="auto">
          <a:xfrm>
            <a:off x="4919663" y="8743950"/>
            <a:ext cx="4562475"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8016" tIns="64008" rIns="128016" bIns="64008" numCol="1" anchor="t" anchorCtr="0" compatLnSpc="1"/>
          <a:lstStyle>
            <a:lvl1pPr algn="ctr" defTabSz="1279525">
              <a:defRPr sz="2000">
                <a:ea typeface="+mn-ea"/>
              </a:defRPr>
            </a:lvl1pPr>
          </a:lstStyle>
          <a:p>
            <a:pPr marL="0" marR="0" lvl="0" indent="0" algn="ctr" defTabSz="1279525" rtl="0" eaLnBrk="1" fontAlgn="base" latinLnBrk="0" hangingPunct="1">
              <a:lnSpc>
                <a:spcPct val="100000"/>
              </a:lnSpc>
              <a:spcBef>
                <a:spcPct val="0"/>
              </a:spcBef>
              <a:spcAft>
                <a:spcPct val="0"/>
              </a:spcAft>
              <a:buClrTx/>
              <a:buSzTx/>
              <a:buFontTx/>
              <a:buNone/>
              <a:defRPr/>
            </a:pPr>
            <a:endParaRPr kumimoji="1" lang="en-US" altLang="ja-JP" sz="2000" b="0" i="0" u="none" strike="noStrike" kern="1200" cap="none" spc="0" normalizeH="0" baseline="0" noProof="0">
              <a:ln>
                <a:noFill/>
              </a:ln>
              <a:solidFill>
                <a:schemeClr val="tx1"/>
              </a:solidFill>
              <a:effectLst/>
              <a:uLnTx/>
              <a:uFillTx/>
              <a:latin typeface="Arial" charset="0"/>
              <a:ea typeface="+mn-ea"/>
              <a:cs typeface="+mn-cs"/>
            </a:endParaRPr>
          </a:p>
        </p:txBody>
      </p:sp>
      <p:sp>
        <p:nvSpPr>
          <p:cNvPr id="1030" name="Rectangle 6"/>
          <p:cNvSpPr>
            <a:spLocks noGrp="1" noChangeArrowheads="1"/>
          </p:cNvSpPr>
          <p:nvPr>
            <p:ph type="sldNum" sz="quarter" idx="4"/>
          </p:nvPr>
        </p:nvSpPr>
        <p:spPr bwMode="auto">
          <a:xfrm>
            <a:off x="10320338" y="8743950"/>
            <a:ext cx="3362325"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8016" tIns="64008" rIns="128016" bIns="64008" numCol="1" anchor="t" anchorCtr="0" compatLnSpc="1"/>
          <a:lstStyle/>
          <a:p>
            <a:pPr lvl="0" algn="r" defTabSz="1279525" eaLnBrk="1" hangingPunct="1"/>
            <a:fld id="{9A0DB2DC-4C9A-4742-B13C-FB6460FD3503}" type="slidenum">
              <a:rPr lang="en-US" altLang="ja-JP" sz="2000" dirty="0">
                <a:ea typeface="ＭＳ Ｐゴシック" charset="-128"/>
              </a:rPr>
              <a:t>‹#›</a:t>
            </a:fld>
            <a:endParaRPr lang="en-US" altLang="ja-JP" sz="2000" dirty="0">
              <a:ea typeface="ＭＳ Ｐゴシック" charset="-128"/>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defTabSz="1279525" rtl="0" eaLnBrk="0" fontAlgn="base" hangingPunct="0">
        <a:spcBef>
          <a:spcPct val="0"/>
        </a:spcBef>
        <a:spcAft>
          <a:spcPct val="0"/>
        </a:spcAft>
        <a:defRPr kumimoji="1" sz="6200">
          <a:solidFill>
            <a:schemeClr val="tx2"/>
          </a:solidFill>
          <a:latin typeface="+mj-lt"/>
          <a:ea typeface="+mj-ea"/>
          <a:cs typeface="+mj-cs"/>
        </a:defRPr>
      </a:lvl1pPr>
      <a:lvl2pPr algn="ctr" defTabSz="1279525" rtl="0" eaLnBrk="0" fontAlgn="base" hangingPunct="0">
        <a:spcBef>
          <a:spcPct val="0"/>
        </a:spcBef>
        <a:spcAft>
          <a:spcPct val="0"/>
        </a:spcAft>
        <a:defRPr kumimoji="1" sz="6200">
          <a:solidFill>
            <a:schemeClr val="tx2"/>
          </a:solidFill>
          <a:latin typeface="Arial" charset="0"/>
          <a:ea typeface="ＭＳ Ｐゴシック" pitchFamily="50" charset="-128"/>
        </a:defRPr>
      </a:lvl2pPr>
      <a:lvl3pPr algn="ctr" defTabSz="1279525" rtl="0" eaLnBrk="0" fontAlgn="base" hangingPunct="0">
        <a:spcBef>
          <a:spcPct val="0"/>
        </a:spcBef>
        <a:spcAft>
          <a:spcPct val="0"/>
        </a:spcAft>
        <a:defRPr kumimoji="1" sz="6200">
          <a:solidFill>
            <a:schemeClr val="tx2"/>
          </a:solidFill>
          <a:latin typeface="Arial" charset="0"/>
          <a:ea typeface="ＭＳ Ｐゴシック" pitchFamily="50" charset="-128"/>
        </a:defRPr>
      </a:lvl3pPr>
      <a:lvl4pPr algn="ctr" defTabSz="1279525" rtl="0" eaLnBrk="0" fontAlgn="base" hangingPunct="0">
        <a:spcBef>
          <a:spcPct val="0"/>
        </a:spcBef>
        <a:spcAft>
          <a:spcPct val="0"/>
        </a:spcAft>
        <a:defRPr kumimoji="1" sz="6200">
          <a:solidFill>
            <a:schemeClr val="tx2"/>
          </a:solidFill>
          <a:latin typeface="Arial" charset="0"/>
          <a:ea typeface="ＭＳ Ｐゴシック" pitchFamily="50" charset="-128"/>
        </a:defRPr>
      </a:lvl4pPr>
      <a:lvl5pPr algn="ctr" defTabSz="1279525" rtl="0" eaLnBrk="0" fontAlgn="base" hangingPunct="0">
        <a:spcBef>
          <a:spcPct val="0"/>
        </a:spcBef>
        <a:spcAft>
          <a:spcPct val="0"/>
        </a:spcAft>
        <a:defRPr kumimoji="1" sz="6200">
          <a:solidFill>
            <a:schemeClr val="tx2"/>
          </a:solidFill>
          <a:latin typeface="Arial" charset="0"/>
          <a:ea typeface="ＭＳ Ｐゴシック" pitchFamily="50" charset="-128"/>
        </a:defRPr>
      </a:lvl5pPr>
      <a:lvl6pPr marL="457200" algn="ctr" defTabSz="1279525" rtl="0" fontAlgn="base">
        <a:spcBef>
          <a:spcPct val="0"/>
        </a:spcBef>
        <a:spcAft>
          <a:spcPct val="0"/>
        </a:spcAft>
        <a:defRPr kumimoji="1" sz="6200">
          <a:solidFill>
            <a:schemeClr val="tx2"/>
          </a:solidFill>
          <a:latin typeface="Arial" charset="0"/>
          <a:ea typeface="ＭＳ Ｐゴシック" pitchFamily="50" charset="-128"/>
        </a:defRPr>
      </a:lvl6pPr>
      <a:lvl7pPr marL="914400" algn="ctr" defTabSz="1279525" rtl="0" fontAlgn="base">
        <a:spcBef>
          <a:spcPct val="0"/>
        </a:spcBef>
        <a:spcAft>
          <a:spcPct val="0"/>
        </a:spcAft>
        <a:defRPr kumimoji="1" sz="6200">
          <a:solidFill>
            <a:schemeClr val="tx2"/>
          </a:solidFill>
          <a:latin typeface="Arial" charset="0"/>
          <a:ea typeface="ＭＳ Ｐゴシック" pitchFamily="50" charset="-128"/>
        </a:defRPr>
      </a:lvl7pPr>
      <a:lvl8pPr marL="1371600" algn="ctr" defTabSz="1279525" rtl="0" fontAlgn="base">
        <a:spcBef>
          <a:spcPct val="0"/>
        </a:spcBef>
        <a:spcAft>
          <a:spcPct val="0"/>
        </a:spcAft>
        <a:defRPr kumimoji="1" sz="6200">
          <a:solidFill>
            <a:schemeClr val="tx2"/>
          </a:solidFill>
          <a:latin typeface="Arial" charset="0"/>
          <a:ea typeface="ＭＳ Ｐゴシック" pitchFamily="50" charset="-128"/>
        </a:defRPr>
      </a:lvl8pPr>
      <a:lvl9pPr marL="1828800" algn="ctr" defTabSz="1279525" rtl="0" fontAlgn="base">
        <a:spcBef>
          <a:spcPct val="0"/>
        </a:spcBef>
        <a:spcAft>
          <a:spcPct val="0"/>
        </a:spcAft>
        <a:defRPr kumimoji="1" sz="6200">
          <a:solidFill>
            <a:schemeClr val="tx2"/>
          </a:solidFill>
          <a:latin typeface="Arial" charset="0"/>
          <a:ea typeface="ＭＳ Ｐゴシック" pitchFamily="50" charset="-128"/>
        </a:defRPr>
      </a:lvl9pPr>
    </p:titleStyle>
    <p:bodyStyle>
      <a:lvl1pPr marL="479425" indent="-479425" algn="l" defTabSz="1279525" rtl="0" eaLnBrk="0" fontAlgn="base" hangingPunct="0">
        <a:spcBef>
          <a:spcPct val="20000"/>
        </a:spcBef>
        <a:spcAft>
          <a:spcPct val="0"/>
        </a:spcAft>
        <a:buChar char="•"/>
        <a:defRPr kumimoji="1" sz="4500">
          <a:solidFill>
            <a:schemeClr val="tx1"/>
          </a:solidFill>
          <a:latin typeface="+mn-lt"/>
          <a:ea typeface="+mn-ea"/>
          <a:cs typeface="+mn-cs"/>
        </a:defRPr>
      </a:lvl1pPr>
      <a:lvl2pPr marL="1040130" indent="-400050" algn="l" defTabSz="1279525" rtl="0" eaLnBrk="0" fontAlgn="base" hangingPunct="0">
        <a:spcBef>
          <a:spcPct val="20000"/>
        </a:spcBef>
        <a:spcAft>
          <a:spcPct val="0"/>
        </a:spcAft>
        <a:buChar char="–"/>
        <a:defRPr kumimoji="1" sz="3900">
          <a:solidFill>
            <a:schemeClr val="tx1"/>
          </a:solidFill>
          <a:latin typeface="+mn-lt"/>
          <a:ea typeface="+mn-ea"/>
        </a:defRPr>
      </a:lvl2pPr>
      <a:lvl3pPr marL="1600200" indent="-320675" algn="l" defTabSz="1279525" rtl="0" eaLnBrk="0" fontAlgn="base" hangingPunct="0">
        <a:spcBef>
          <a:spcPct val="20000"/>
        </a:spcBef>
        <a:spcAft>
          <a:spcPct val="0"/>
        </a:spcAft>
        <a:buChar char="•"/>
        <a:defRPr kumimoji="1" sz="3400">
          <a:solidFill>
            <a:schemeClr val="tx1"/>
          </a:solidFill>
          <a:latin typeface="+mn-lt"/>
          <a:ea typeface="+mn-ea"/>
        </a:defRPr>
      </a:lvl3pPr>
      <a:lvl4pPr marL="2240280" indent="-319405" algn="l" defTabSz="1279525" rtl="0" eaLnBrk="0" fontAlgn="base" hangingPunct="0">
        <a:spcBef>
          <a:spcPct val="20000"/>
        </a:spcBef>
        <a:spcAft>
          <a:spcPct val="0"/>
        </a:spcAft>
        <a:buChar char="–"/>
        <a:defRPr kumimoji="1" sz="2800">
          <a:solidFill>
            <a:schemeClr val="tx1"/>
          </a:solidFill>
          <a:latin typeface="+mn-lt"/>
          <a:ea typeface="+mn-ea"/>
        </a:defRPr>
      </a:lvl4pPr>
      <a:lvl5pPr marL="2879725" indent="-319405" algn="l" defTabSz="1279525" rtl="0" eaLnBrk="0" fontAlgn="base" hangingPunct="0">
        <a:spcBef>
          <a:spcPct val="20000"/>
        </a:spcBef>
        <a:spcAft>
          <a:spcPct val="0"/>
        </a:spcAft>
        <a:buChar char="»"/>
        <a:defRPr kumimoji="1" sz="2800">
          <a:solidFill>
            <a:schemeClr val="tx1"/>
          </a:solidFill>
          <a:latin typeface="+mn-lt"/>
          <a:ea typeface="+mn-ea"/>
        </a:defRPr>
      </a:lvl5pPr>
      <a:lvl6pPr marL="3336925" indent="-319405" algn="l" defTabSz="1279525" rtl="0" fontAlgn="base">
        <a:spcBef>
          <a:spcPct val="20000"/>
        </a:spcBef>
        <a:spcAft>
          <a:spcPct val="0"/>
        </a:spcAft>
        <a:buChar char="»"/>
        <a:defRPr kumimoji="1" sz="2800">
          <a:solidFill>
            <a:schemeClr val="tx1"/>
          </a:solidFill>
          <a:latin typeface="+mn-lt"/>
          <a:ea typeface="+mn-ea"/>
        </a:defRPr>
      </a:lvl6pPr>
      <a:lvl7pPr marL="3794125" indent="-319405" algn="l" defTabSz="1279525" rtl="0" fontAlgn="base">
        <a:spcBef>
          <a:spcPct val="20000"/>
        </a:spcBef>
        <a:spcAft>
          <a:spcPct val="0"/>
        </a:spcAft>
        <a:buChar char="»"/>
        <a:defRPr kumimoji="1" sz="2800">
          <a:solidFill>
            <a:schemeClr val="tx1"/>
          </a:solidFill>
          <a:latin typeface="+mn-lt"/>
          <a:ea typeface="+mn-ea"/>
        </a:defRPr>
      </a:lvl7pPr>
      <a:lvl8pPr marL="4251325" indent="-319405" algn="l" defTabSz="1279525" rtl="0" fontAlgn="base">
        <a:spcBef>
          <a:spcPct val="20000"/>
        </a:spcBef>
        <a:spcAft>
          <a:spcPct val="0"/>
        </a:spcAft>
        <a:buChar char="»"/>
        <a:defRPr kumimoji="1" sz="2800">
          <a:solidFill>
            <a:schemeClr val="tx1"/>
          </a:solidFill>
          <a:latin typeface="+mn-lt"/>
          <a:ea typeface="+mn-ea"/>
        </a:defRPr>
      </a:lvl8pPr>
      <a:lvl9pPr marL="4708525" indent="-319405" algn="l" defTabSz="1279525" rtl="0" fontAlgn="base">
        <a:spcBef>
          <a:spcPct val="20000"/>
        </a:spcBef>
        <a:spcAft>
          <a:spcPct val="0"/>
        </a:spcAft>
        <a:buChar char="»"/>
        <a:defRPr kumimoji="1" sz="28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D23C971B-3EE6-458C-8306-5C60CA0E3D79}"/>
              </a:ext>
            </a:extLst>
          </p:cNvPr>
          <p:cNvSpPr/>
          <p:nvPr/>
        </p:nvSpPr>
        <p:spPr bwMode="auto">
          <a:xfrm>
            <a:off x="241300" y="114300"/>
            <a:ext cx="6959600" cy="1877988"/>
          </a:xfrm>
          <a:prstGeom prst="rect">
            <a:avLst/>
          </a:prstGeom>
          <a:solidFill>
            <a:schemeClr val="bg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1279525" rtl="0" eaLnBrk="1" fontAlgn="base" latinLnBrk="0" hangingPunct="1">
              <a:lnSpc>
                <a:spcPct val="100000"/>
              </a:lnSpc>
              <a:spcBef>
                <a:spcPct val="0"/>
              </a:spcBef>
              <a:spcAft>
                <a:spcPct val="0"/>
              </a:spcAft>
              <a:buClrTx/>
              <a:buSzTx/>
              <a:buFontTx/>
              <a:buNone/>
            </a:pPr>
            <a:endParaRPr kumimoji="1" lang="ja-JP" altLang="en-US" sz="2500" b="0" i="0" u="none" strike="noStrike" cap="none" normalizeH="0" baseline="0">
              <a:ln>
                <a:noFill/>
              </a:ln>
              <a:solidFill>
                <a:schemeClr val="tx1"/>
              </a:solidFill>
              <a:effectLst/>
              <a:latin typeface="Arial" charset="0"/>
              <a:ea typeface="MS UI Gothic" pitchFamily="50" charset="-128"/>
            </a:endParaRPr>
          </a:p>
        </p:txBody>
      </p:sp>
      <p:sp>
        <p:nvSpPr>
          <p:cNvPr id="2050" name="Text Box 50"/>
          <p:cNvSpPr txBox="1"/>
          <p:nvPr/>
        </p:nvSpPr>
        <p:spPr>
          <a:xfrm>
            <a:off x="1530275" y="192119"/>
            <a:ext cx="1293813" cy="400110"/>
          </a:xfrm>
          <a:prstGeom prst="rect">
            <a:avLst/>
          </a:prstGeom>
          <a:noFill/>
          <a:ln w="9525">
            <a:noFill/>
            <a:miter/>
          </a:ln>
        </p:spPr>
        <p:txBody>
          <a:bodyPr>
            <a:spAutoFit/>
          </a:bodyPr>
          <a:lstStyle>
            <a:lvl1pPr marL="479425" indent="-479425" algn="l" defTabSz="1279525" rtl="0" eaLnBrk="0" fontAlgn="base" hangingPunct="0">
              <a:spcBef>
                <a:spcPct val="20000"/>
              </a:spcBef>
              <a:spcAft>
                <a:spcPct val="0"/>
              </a:spcAft>
              <a:buChar char="•"/>
              <a:defRPr kumimoji="1" sz="4500">
                <a:solidFill>
                  <a:schemeClr val="tx1"/>
                </a:solidFill>
                <a:latin typeface="+mn-lt"/>
                <a:ea typeface="+mn-ea"/>
                <a:cs typeface="+mn-cs"/>
              </a:defRPr>
            </a:lvl1pPr>
            <a:lvl2pPr marL="1040130" indent="-400050" algn="l" defTabSz="1279525" rtl="0" eaLnBrk="0" fontAlgn="base" hangingPunct="0">
              <a:spcBef>
                <a:spcPct val="20000"/>
              </a:spcBef>
              <a:spcAft>
                <a:spcPct val="0"/>
              </a:spcAft>
              <a:buChar char="–"/>
              <a:defRPr kumimoji="1" sz="3900">
                <a:solidFill>
                  <a:schemeClr val="tx1"/>
                </a:solidFill>
                <a:latin typeface="+mn-lt"/>
                <a:ea typeface="+mn-ea"/>
              </a:defRPr>
            </a:lvl2pPr>
            <a:lvl3pPr marL="1600200" indent="-320675" algn="l" defTabSz="1279525" rtl="0" eaLnBrk="0" fontAlgn="base" hangingPunct="0">
              <a:spcBef>
                <a:spcPct val="20000"/>
              </a:spcBef>
              <a:spcAft>
                <a:spcPct val="0"/>
              </a:spcAft>
              <a:buChar char="•"/>
              <a:defRPr kumimoji="1" sz="3400">
                <a:solidFill>
                  <a:schemeClr val="tx1"/>
                </a:solidFill>
                <a:latin typeface="+mn-lt"/>
                <a:ea typeface="+mn-ea"/>
              </a:defRPr>
            </a:lvl3pPr>
            <a:lvl4pPr marL="2240280" indent="-319405" algn="l" defTabSz="1279525" rtl="0" eaLnBrk="0" fontAlgn="base" hangingPunct="0">
              <a:spcBef>
                <a:spcPct val="20000"/>
              </a:spcBef>
              <a:spcAft>
                <a:spcPct val="0"/>
              </a:spcAft>
              <a:buChar char="–"/>
              <a:defRPr kumimoji="1" sz="2800">
                <a:solidFill>
                  <a:schemeClr val="tx1"/>
                </a:solidFill>
                <a:latin typeface="+mn-lt"/>
                <a:ea typeface="+mn-ea"/>
              </a:defRPr>
            </a:lvl4pPr>
            <a:lvl5pPr marL="2879725" indent="-319405" algn="l" defTabSz="1279525" rtl="0" eaLnBrk="0" fontAlgn="base" hangingPunct="0">
              <a:spcBef>
                <a:spcPct val="20000"/>
              </a:spcBef>
              <a:spcAft>
                <a:spcPct val="0"/>
              </a:spcAft>
              <a:buChar char="»"/>
              <a:defRPr kumimoji="1" sz="2800">
                <a:solidFill>
                  <a:schemeClr val="tx1"/>
                </a:solidFill>
                <a:latin typeface="+mn-lt"/>
                <a:ea typeface="+mn-ea"/>
              </a:defRPr>
            </a:lvl5pPr>
          </a:lstStyle>
          <a:p>
            <a:pPr marL="0" lvl="0" indent="0" eaLnBrk="1" hangingPunct="1">
              <a:spcBef>
                <a:spcPct val="0"/>
              </a:spcBef>
              <a:buNone/>
            </a:pPr>
            <a:r>
              <a:rPr lang="ja-JP" altLang="en-US" sz="2000" b="1" dirty="0">
                <a:latin typeface="HGSｺﾞｼｯｸE" pitchFamily="50" charset="-128"/>
                <a:ea typeface="HGSｺﾞｼｯｸE" pitchFamily="50" charset="-128"/>
              </a:rPr>
              <a:t>第６４号</a:t>
            </a:r>
            <a:endParaRPr lang="en-US" altLang="ja-JP" sz="2000" b="1" dirty="0">
              <a:latin typeface="HGSｺﾞｼｯｸE" pitchFamily="50" charset="-128"/>
              <a:ea typeface="HGSｺﾞｼｯｸE" pitchFamily="50" charset="-128"/>
            </a:endParaRPr>
          </a:p>
        </p:txBody>
      </p:sp>
      <p:pic>
        <p:nvPicPr>
          <p:cNvPr id="2051" name="Picture 51" descr="森林組合系統ロゴマーク ＪＦｏｒｅｓｔ（ジェイフォレスト）"/>
          <p:cNvPicPr>
            <a:picLocks noChangeAspect="1"/>
          </p:cNvPicPr>
          <p:nvPr/>
        </p:nvPicPr>
        <p:blipFill>
          <a:blip r:embed="rId3"/>
          <a:stretch>
            <a:fillRect/>
          </a:stretch>
        </p:blipFill>
        <p:spPr>
          <a:xfrm>
            <a:off x="3749774" y="407988"/>
            <a:ext cx="3451126" cy="993775"/>
          </a:xfrm>
          <a:prstGeom prst="rect">
            <a:avLst/>
          </a:prstGeom>
          <a:noFill/>
          <a:ln w="9525">
            <a:noFill/>
            <a:miter/>
          </a:ln>
        </p:spPr>
      </p:pic>
      <p:sp>
        <p:nvSpPr>
          <p:cNvPr id="2052" name="Text Box 61"/>
          <p:cNvSpPr txBox="1"/>
          <p:nvPr/>
        </p:nvSpPr>
        <p:spPr>
          <a:xfrm>
            <a:off x="4252912" y="142875"/>
            <a:ext cx="3097213" cy="498598"/>
          </a:xfrm>
          <a:prstGeom prst="rect">
            <a:avLst/>
          </a:prstGeom>
          <a:noFill/>
          <a:ln w="9525">
            <a:noFill/>
            <a:miter/>
          </a:ln>
        </p:spPr>
        <p:txBody>
          <a:bodyPr wrap="square">
            <a:spAutoFit/>
          </a:bodyPr>
          <a:lstStyle>
            <a:lvl1pPr marL="479425" indent="-479425" algn="l" defTabSz="1279525" rtl="0" eaLnBrk="0" fontAlgn="base" hangingPunct="0">
              <a:spcBef>
                <a:spcPct val="20000"/>
              </a:spcBef>
              <a:spcAft>
                <a:spcPct val="0"/>
              </a:spcAft>
              <a:buChar char="•"/>
              <a:defRPr kumimoji="1" sz="4500">
                <a:solidFill>
                  <a:schemeClr val="tx1"/>
                </a:solidFill>
                <a:latin typeface="+mn-lt"/>
                <a:ea typeface="+mn-ea"/>
                <a:cs typeface="+mn-cs"/>
              </a:defRPr>
            </a:lvl1pPr>
            <a:lvl2pPr marL="1040130" indent="-400050" algn="l" defTabSz="1279525" rtl="0" eaLnBrk="0" fontAlgn="base" hangingPunct="0">
              <a:spcBef>
                <a:spcPct val="20000"/>
              </a:spcBef>
              <a:spcAft>
                <a:spcPct val="0"/>
              </a:spcAft>
              <a:buChar char="–"/>
              <a:defRPr kumimoji="1" sz="3900">
                <a:solidFill>
                  <a:schemeClr val="tx1"/>
                </a:solidFill>
                <a:latin typeface="+mn-lt"/>
                <a:ea typeface="+mn-ea"/>
              </a:defRPr>
            </a:lvl2pPr>
            <a:lvl3pPr marL="1600200" indent="-320675" algn="l" defTabSz="1279525" rtl="0" eaLnBrk="0" fontAlgn="base" hangingPunct="0">
              <a:spcBef>
                <a:spcPct val="20000"/>
              </a:spcBef>
              <a:spcAft>
                <a:spcPct val="0"/>
              </a:spcAft>
              <a:buChar char="•"/>
              <a:defRPr kumimoji="1" sz="3400">
                <a:solidFill>
                  <a:schemeClr val="tx1"/>
                </a:solidFill>
                <a:latin typeface="+mn-lt"/>
                <a:ea typeface="+mn-ea"/>
              </a:defRPr>
            </a:lvl3pPr>
            <a:lvl4pPr marL="2240280" indent="-319405" algn="l" defTabSz="1279525" rtl="0" eaLnBrk="0" fontAlgn="base" hangingPunct="0">
              <a:spcBef>
                <a:spcPct val="20000"/>
              </a:spcBef>
              <a:spcAft>
                <a:spcPct val="0"/>
              </a:spcAft>
              <a:buChar char="–"/>
              <a:defRPr kumimoji="1" sz="2800">
                <a:solidFill>
                  <a:schemeClr val="tx1"/>
                </a:solidFill>
                <a:latin typeface="+mn-lt"/>
                <a:ea typeface="+mn-ea"/>
              </a:defRPr>
            </a:lvl4pPr>
            <a:lvl5pPr marL="2879725" indent="-319405" algn="l" defTabSz="1279525" rtl="0" eaLnBrk="0" fontAlgn="base" hangingPunct="0">
              <a:spcBef>
                <a:spcPct val="20000"/>
              </a:spcBef>
              <a:spcAft>
                <a:spcPct val="0"/>
              </a:spcAft>
              <a:buChar char="»"/>
              <a:defRPr kumimoji="1" sz="2800">
                <a:solidFill>
                  <a:schemeClr val="tx1"/>
                </a:solidFill>
                <a:latin typeface="+mn-lt"/>
                <a:ea typeface="+mn-ea"/>
              </a:defRPr>
            </a:lvl5pPr>
          </a:lstStyle>
          <a:p>
            <a:pPr marL="0" lvl="0" indent="0" eaLnBrk="1" hangingPunct="1">
              <a:spcBef>
                <a:spcPct val="0"/>
              </a:spcBef>
              <a:buNone/>
            </a:pPr>
            <a:r>
              <a:rPr lang="ja-JP" altLang="en-US" sz="1200" b="1" dirty="0">
                <a:latin typeface="HGSｺﾞｼｯｸE" pitchFamily="50" charset="-128"/>
                <a:ea typeface="HGSｺﾞｼｯｸE" pitchFamily="50" charset="-128"/>
              </a:rPr>
              <a:t>２０２１年（令和３年）２月吉日 発行</a:t>
            </a:r>
            <a:endParaRPr lang="en-US" altLang="ja-JP" sz="1200" b="1" dirty="0">
              <a:latin typeface="HGSｺﾞｼｯｸE" pitchFamily="50" charset="-128"/>
              <a:ea typeface="HGSｺﾞｼｯｸE" pitchFamily="50" charset="-128"/>
            </a:endParaRPr>
          </a:p>
          <a:p>
            <a:pPr marL="0" lvl="0" indent="0">
              <a:buNone/>
            </a:pPr>
            <a:r>
              <a:rPr lang="ja-JP" altLang="en-US" sz="1200" dirty="0">
                <a:latin typeface="HGPｺﾞｼｯｸE" pitchFamily="50" charset="-128"/>
                <a:ea typeface="HGPｺﾞｼｯｸE" pitchFamily="50" charset="-128"/>
              </a:rPr>
              <a:t>北都留森林組合ＨＰ　</a:t>
            </a:r>
            <a:r>
              <a:rPr lang="en-US" altLang="ja-JP" sz="1200" dirty="0"/>
              <a:t>https://kitamori.org/</a:t>
            </a:r>
          </a:p>
        </p:txBody>
      </p:sp>
      <p:sp>
        <p:nvSpPr>
          <p:cNvPr id="2114" name="Text Box 66"/>
          <p:cNvSpPr txBox="1">
            <a:spLocks noChangeArrowheads="1"/>
          </p:cNvSpPr>
          <p:nvPr/>
        </p:nvSpPr>
        <p:spPr bwMode="auto">
          <a:xfrm>
            <a:off x="288925" y="117475"/>
            <a:ext cx="15113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279525">
              <a:defRPr kumimoji="1">
                <a:solidFill>
                  <a:schemeClr val="tx1"/>
                </a:solidFill>
                <a:latin typeface="Arial" charset="0"/>
                <a:ea typeface="ＭＳ Ｐゴシック" pitchFamily="50" charset="-128"/>
              </a:defRPr>
            </a:lvl1pPr>
            <a:lvl2pPr defTabSz="1279525">
              <a:defRPr kumimoji="1">
                <a:solidFill>
                  <a:schemeClr val="tx1"/>
                </a:solidFill>
                <a:latin typeface="Arial" charset="0"/>
                <a:ea typeface="ＭＳ Ｐゴシック" pitchFamily="50" charset="-128"/>
              </a:defRPr>
            </a:lvl2pPr>
            <a:lvl3pPr defTabSz="1279525">
              <a:defRPr kumimoji="1">
                <a:solidFill>
                  <a:schemeClr val="tx1"/>
                </a:solidFill>
                <a:latin typeface="Arial" charset="0"/>
                <a:ea typeface="ＭＳ Ｐゴシック" pitchFamily="50" charset="-128"/>
              </a:defRPr>
            </a:lvl3pPr>
            <a:lvl4pPr defTabSz="1279525">
              <a:defRPr kumimoji="1">
                <a:solidFill>
                  <a:schemeClr val="tx1"/>
                </a:solidFill>
                <a:latin typeface="Arial" charset="0"/>
                <a:ea typeface="ＭＳ Ｐゴシック" pitchFamily="50" charset="-128"/>
              </a:defRPr>
            </a:lvl4pPr>
            <a:lvl5pPr defTabSz="1279525">
              <a:defRPr kumimoji="1">
                <a:solidFill>
                  <a:schemeClr val="tx1"/>
                </a:solidFill>
                <a:latin typeface="Arial" charset="0"/>
                <a:ea typeface="ＭＳ Ｐゴシック" pitchFamily="50" charset="-128"/>
              </a:defRPr>
            </a:lvl5pPr>
            <a:lvl6pPr defTabSz="1279525" fontAlgn="base">
              <a:spcBef>
                <a:spcPct val="0"/>
              </a:spcBef>
              <a:spcAft>
                <a:spcPct val="0"/>
              </a:spcAft>
              <a:defRPr kumimoji="1">
                <a:solidFill>
                  <a:schemeClr val="tx1"/>
                </a:solidFill>
                <a:latin typeface="Arial" charset="0"/>
                <a:ea typeface="ＭＳ Ｐゴシック" pitchFamily="50" charset="-128"/>
              </a:defRPr>
            </a:lvl6pPr>
            <a:lvl7pPr defTabSz="1279525" fontAlgn="base">
              <a:spcBef>
                <a:spcPct val="0"/>
              </a:spcBef>
              <a:spcAft>
                <a:spcPct val="0"/>
              </a:spcAft>
              <a:defRPr kumimoji="1">
                <a:solidFill>
                  <a:schemeClr val="tx1"/>
                </a:solidFill>
                <a:latin typeface="Arial" charset="0"/>
                <a:ea typeface="ＭＳ Ｐゴシック" pitchFamily="50" charset="-128"/>
              </a:defRPr>
            </a:lvl7pPr>
            <a:lvl8pPr defTabSz="1279525" fontAlgn="base">
              <a:spcBef>
                <a:spcPct val="0"/>
              </a:spcBef>
              <a:spcAft>
                <a:spcPct val="0"/>
              </a:spcAft>
              <a:defRPr kumimoji="1">
                <a:solidFill>
                  <a:schemeClr val="tx1"/>
                </a:solidFill>
                <a:latin typeface="Arial" charset="0"/>
                <a:ea typeface="ＭＳ Ｐゴシック" pitchFamily="50" charset="-128"/>
              </a:defRPr>
            </a:lvl8pPr>
            <a:lvl9pPr defTabSz="1279525" fontAlgn="base">
              <a:spcBef>
                <a:spcPct val="0"/>
              </a:spcBef>
              <a:spcAft>
                <a:spcPct val="0"/>
              </a:spcAft>
              <a:defRPr kumimoji="1">
                <a:solidFill>
                  <a:schemeClr val="tx1"/>
                </a:solidFill>
                <a:latin typeface="Arial" charset="0"/>
                <a:ea typeface="ＭＳ Ｐゴシック" pitchFamily="50" charset="-128"/>
              </a:defRPr>
            </a:lvl9pPr>
          </a:lstStyle>
          <a:p>
            <a:pPr marL="0" marR="0" lvl="0" indent="0" algn="l" defTabSz="1279525" rtl="0" eaLnBrk="1" fontAlgn="base" latinLnBrk="0" hangingPunct="1">
              <a:lnSpc>
                <a:spcPct val="100000"/>
              </a:lnSpc>
              <a:spcBef>
                <a:spcPct val="0"/>
              </a:spcBef>
              <a:spcAft>
                <a:spcPct val="0"/>
              </a:spcAft>
              <a:buClrTx/>
              <a:buSzTx/>
              <a:buFontTx/>
              <a:buNone/>
              <a:defRPr/>
            </a:pPr>
            <a:r>
              <a:rPr kumimoji="1" lang="ja-JP" altLang="en-US" sz="3200" b="1" i="1" u="none" strike="noStrike" kern="1200" cap="none" spc="0" normalizeH="0" baseline="0" noProof="0" dirty="0">
                <a:ln>
                  <a:noFill/>
                </a:ln>
                <a:solidFill>
                  <a:schemeClr val="tx1"/>
                </a:solidFill>
                <a:effectLst>
                  <a:outerShdw blurRad="38100" dist="38100" dir="2700000" algn="tl">
                    <a:srgbClr val="C0C0C0"/>
                  </a:outerShdw>
                </a:effectLst>
                <a:uLnTx/>
                <a:uFillTx/>
                <a:latin typeface="Arial" charset="0"/>
                <a:ea typeface="HGP明朝B" pitchFamily="18" charset="-128"/>
                <a:cs typeface="+mn-cs"/>
              </a:rPr>
              <a:t>森林</a:t>
            </a:r>
          </a:p>
        </p:txBody>
      </p:sp>
      <p:sp>
        <p:nvSpPr>
          <p:cNvPr id="2116" name="Text Box 68"/>
          <p:cNvSpPr txBox="1">
            <a:spLocks noChangeArrowheads="1"/>
          </p:cNvSpPr>
          <p:nvPr/>
        </p:nvSpPr>
        <p:spPr bwMode="auto">
          <a:xfrm>
            <a:off x="122238" y="533400"/>
            <a:ext cx="3765550"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279525">
              <a:defRPr kumimoji="1">
                <a:solidFill>
                  <a:schemeClr val="tx1"/>
                </a:solidFill>
                <a:latin typeface="Arial" charset="0"/>
                <a:ea typeface="ＭＳ Ｐゴシック" pitchFamily="50" charset="-128"/>
              </a:defRPr>
            </a:lvl1pPr>
            <a:lvl2pPr defTabSz="1279525">
              <a:defRPr kumimoji="1">
                <a:solidFill>
                  <a:schemeClr val="tx1"/>
                </a:solidFill>
                <a:latin typeface="Arial" charset="0"/>
                <a:ea typeface="ＭＳ Ｐゴシック" pitchFamily="50" charset="-128"/>
              </a:defRPr>
            </a:lvl2pPr>
            <a:lvl3pPr defTabSz="1279525">
              <a:defRPr kumimoji="1">
                <a:solidFill>
                  <a:schemeClr val="tx1"/>
                </a:solidFill>
                <a:latin typeface="Arial" charset="0"/>
                <a:ea typeface="ＭＳ Ｐゴシック" pitchFamily="50" charset="-128"/>
              </a:defRPr>
            </a:lvl3pPr>
            <a:lvl4pPr defTabSz="1279525">
              <a:defRPr kumimoji="1">
                <a:solidFill>
                  <a:schemeClr val="tx1"/>
                </a:solidFill>
                <a:latin typeface="Arial" charset="0"/>
                <a:ea typeface="ＭＳ Ｐゴシック" pitchFamily="50" charset="-128"/>
              </a:defRPr>
            </a:lvl4pPr>
            <a:lvl5pPr defTabSz="1279525">
              <a:defRPr kumimoji="1">
                <a:solidFill>
                  <a:schemeClr val="tx1"/>
                </a:solidFill>
                <a:latin typeface="Arial" charset="0"/>
                <a:ea typeface="ＭＳ Ｐゴシック" pitchFamily="50" charset="-128"/>
              </a:defRPr>
            </a:lvl5pPr>
            <a:lvl6pPr defTabSz="1279525" fontAlgn="base">
              <a:spcBef>
                <a:spcPct val="0"/>
              </a:spcBef>
              <a:spcAft>
                <a:spcPct val="0"/>
              </a:spcAft>
              <a:defRPr kumimoji="1">
                <a:solidFill>
                  <a:schemeClr val="tx1"/>
                </a:solidFill>
                <a:latin typeface="Arial" charset="0"/>
                <a:ea typeface="ＭＳ Ｐゴシック" pitchFamily="50" charset="-128"/>
              </a:defRPr>
            </a:lvl6pPr>
            <a:lvl7pPr defTabSz="1279525" fontAlgn="base">
              <a:spcBef>
                <a:spcPct val="0"/>
              </a:spcBef>
              <a:spcAft>
                <a:spcPct val="0"/>
              </a:spcAft>
              <a:defRPr kumimoji="1">
                <a:solidFill>
                  <a:schemeClr val="tx1"/>
                </a:solidFill>
                <a:latin typeface="Arial" charset="0"/>
                <a:ea typeface="ＭＳ Ｐゴシック" pitchFamily="50" charset="-128"/>
              </a:defRPr>
            </a:lvl7pPr>
            <a:lvl8pPr defTabSz="1279525" fontAlgn="base">
              <a:spcBef>
                <a:spcPct val="0"/>
              </a:spcBef>
              <a:spcAft>
                <a:spcPct val="0"/>
              </a:spcAft>
              <a:defRPr kumimoji="1">
                <a:solidFill>
                  <a:schemeClr val="tx1"/>
                </a:solidFill>
                <a:latin typeface="Arial" charset="0"/>
                <a:ea typeface="ＭＳ Ｐゴシック" pitchFamily="50" charset="-128"/>
              </a:defRPr>
            </a:lvl8pPr>
            <a:lvl9pPr defTabSz="1279525" fontAlgn="base">
              <a:spcBef>
                <a:spcPct val="0"/>
              </a:spcBef>
              <a:spcAft>
                <a:spcPct val="0"/>
              </a:spcAft>
              <a:defRPr kumimoji="1">
                <a:solidFill>
                  <a:schemeClr val="tx1"/>
                </a:solidFill>
                <a:latin typeface="Arial" charset="0"/>
                <a:ea typeface="ＭＳ Ｐゴシック" pitchFamily="50" charset="-128"/>
              </a:defRPr>
            </a:lvl9pPr>
          </a:lstStyle>
          <a:p>
            <a:pPr marL="0" marR="0" lvl="0" indent="0" algn="l" defTabSz="1279525" rtl="0" eaLnBrk="1" fontAlgn="base" latinLnBrk="0" hangingPunct="1">
              <a:lnSpc>
                <a:spcPct val="100000"/>
              </a:lnSpc>
              <a:spcBef>
                <a:spcPct val="0"/>
              </a:spcBef>
              <a:spcAft>
                <a:spcPct val="0"/>
              </a:spcAft>
              <a:buClrTx/>
              <a:buSzTx/>
              <a:buFontTx/>
              <a:buNone/>
              <a:defRPr/>
            </a:pPr>
            <a:r>
              <a:rPr kumimoji="1" lang="ja-JP" altLang="en-US" sz="6600" b="1" i="1" u="none" strike="noStrike" kern="1200" cap="none" spc="0" normalizeH="0" baseline="0" noProof="0" dirty="0">
                <a:ln>
                  <a:noFill/>
                </a:ln>
                <a:solidFill>
                  <a:schemeClr val="tx1"/>
                </a:solidFill>
                <a:effectLst>
                  <a:outerShdw blurRad="38100" dist="38100" dir="2700000" algn="tl">
                    <a:srgbClr val="C0C0C0"/>
                  </a:outerShdw>
                </a:effectLst>
                <a:uLnTx/>
                <a:uFillTx/>
                <a:latin typeface="Arial" charset="0"/>
                <a:ea typeface="HG明朝B" pitchFamily="17" charset="-128"/>
                <a:cs typeface="+mn-cs"/>
              </a:rPr>
              <a:t>きたつる</a:t>
            </a:r>
          </a:p>
        </p:txBody>
      </p:sp>
      <p:sp>
        <p:nvSpPr>
          <p:cNvPr id="2122" name="Text Box 74"/>
          <p:cNvSpPr txBox="1">
            <a:spLocks noChangeArrowheads="1"/>
          </p:cNvSpPr>
          <p:nvPr/>
        </p:nvSpPr>
        <p:spPr bwMode="auto">
          <a:xfrm>
            <a:off x="4104556" y="1128713"/>
            <a:ext cx="280397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279525">
              <a:defRPr kumimoji="1">
                <a:solidFill>
                  <a:schemeClr val="tx1"/>
                </a:solidFill>
                <a:latin typeface="Arial" charset="0"/>
                <a:ea typeface="ＭＳ Ｐゴシック" pitchFamily="50" charset="-128"/>
              </a:defRPr>
            </a:lvl1pPr>
            <a:lvl2pPr defTabSz="1279525">
              <a:defRPr kumimoji="1">
                <a:solidFill>
                  <a:schemeClr val="tx1"/>
                </a:solidFill>
                <a:latin typeface="Arial" charset="0"/>
                <a:ea typeface="ＭＳ Ｐゴシック" pitchFamily="50" charset="-128"/>
              </a:defRPr>
            </a:lvl2pPr>
            <a:lvl3pPr defTabSz="1279525">
              <a:defRPr kumimoji="1">
                <a:solidFill>
                  <a:schemeClr val="tx1"/>
                </a:solidFill>
                <a:latin typeface="Arial" charset="0"/>
                <a:ea typeface="ＭＳ Ｐゴシック" pitchFamily="50" charset="-128"/>
              </a:defRPr>
            </a:lvl3pPr>
            <a:lvl4pPr defTabSz="1279525">
              <a:defRPr kumimoji="1">
                <a:solidFill>
                  <a:schemeClr val="tx1"/>
                </a:solidFill>
                <a:latin typeface="Arial" charset="0"/>
                <a:ea typeface="ＭＳ Ｐゴシック" pitchFamily="50" charset="-128"/>
              </a:defRPr>
            </a:lvl4pPr>
            <a:lvl5pPr defTabSz="1279525">
              <a:defRPr kumimoji="1">
                <a:solidFill>
                  <a:schemeClr val="tx1"/>
                </a:solidFill>
                <a:latin typeface="Arial" charset="0"/>
                <a:ea typeface="ＭＳ Ｐゴシック" pitchFamily="50" charset="-128"/>
              </a:defRPr>
            </a:lvl5pPr>
            <a:lvl6pPr defTabSz="1279525" fontAlgn="base">
              <a:spcBef>
                <a:spcPct val="0"/>
              </a:spcBef>
              <a:spcAft>
                <a:spcPct val="0"/>
              </a:spcAft>
              <a:defRPr kumimoji="1">
                <a:solidFill>
                  <a:schemeClr val="tx1"/>
                </a:solidFill>
                <a:latin typeface="Arial" charset="0"/>
                <a:ea typeface="ＭＳ Ｐゴシック" pitchFamily="50" charset="-128"/>
              </a:defRPr>
            </a:lvl6pPr>
            <a:lvl7pPr defTabSz="1279525" fontAlgn="base">
              <a:spcBef>
                <a:spcPct val="0"/>
              </a:spcBef>
              <a:spcAft>
                <a:spcPct val="0"/>
              </a:spcAft>
              <a:defRPr kumimoji="1">
                <a:solidFill>
                  <a:schemeClr val="tx1"/>
                </a:solidFill>
                <a:latin typeface="Arial" charset="0"/>
                <a:ea typeface="ＭＳ Ｐゴシック" pitchFamily="50" charset="-128"/>
              </a:defRPr>
            </a:lvl7pPr>
            <a:lvl8pPr defTabSz="1279525" fontAlgn="base">
              <a:spcBef>
                <a:spcPct val="0"/>
              </a:spcBef>
              <a:spcAft>
                <a:spcPct val="0"/>
              </a:spcAft>
              <a:defRPr kumimoji="1">
                <a:solidFill>
                  <a:schemeClr val="tx1"/>
                </a:solidFill>
                <a:latin typeface="Arial" charset="0"/>
                <a:ea typeface="ＭＳ Ｐゴシック" pitchFamily="50" charset="-128"/>
              </a:defRPr>
            </a:lvl8pPr>
            <a:lvl9pPr defTabSz="1279525" fontAlgn="base">
              <a:spcBef>
                <a:spcPct val="0"/>
              </a:spcBef>
              <a:spcAft>
                <a:spcPct val="0"/>
              </a:spcAft>
              <a:defRPr kumimoji="1">
                <a:solidFill>
                  <a:schemeClr val="tx1"/>
                </a:solidFill>
                <a:latin typeface="Arial" charset="0"/>
                <a:ea typeface="ＭＳ Ｐゴシック" pitchFamily="50" charset="-128"/>
              </a:defRPr>
            </a:lvl9pPr>
          </a:lstStyle>
          <a:p>
            <a:pPr marL="0" marR="0" lvl="0" indent="0" algn="l" defTabSz="1279525" rtl="0" eaLnBrk="1" fontAlgn="base" latinLnBrk="0" hangingPunct="1">
              <a:lnSpc>
                <a:spcPct val="100000"/>
              </a:lnSpc>
              <a:spcBef>
                <a:spcPct val="0"/>
              </a:spcBef>
              <a:spcAft>
                <a:spcPct val="0"/>
              </a:spcAft>
              <a:buClrTx/>
              <a:buSzTx/>
              <a:buFontTx/>
              <a:buNone/>
              <a:defRPr/>
            </a:pPr>
            <a:r>
              <a:rPr kumimoji="1" lang="ja-JP" altLang="en-US" sz="2800" u="none" strike="noStrike" kern="1200" cap="none" spc="0" normalizeH="0" baseline="0" noProof="0" dirty="0">
                <a:ln>
                  <a:noFill/>
                </a:ln>
                <a:solidFill>
                  <a:schemeClr val="tx1"/>
                </a:solidFill>
                <a:uLnTx/>
                <a:uFillTx/>
                <a:latin typeface="HGPｺﾞｼｯｸE" panose="020B0900000000000000" pitchFamily="50" charset="-128"/>
                <a:ea typeface="HGPｺﾞｼｯｸE" panose="020B0900000000000000" pitchFamily="50" charset="-128"/>
                <a:cs typeface="+mn-cs"/>
              </a:rPr>
              <a:t>北都留森林組合</a:t>
            </a:r>
          </a:p>
        </p:txBody>
      </p:sp>
      <p:sp>
        <p:nvSpPr>
          <p:cNvPr id="2059" name="Text Box 58"/>
          <p:cNvSpPr txBox="1"/>
          <p:nvPr/>
        </p:nvSpPr>
        <p:spPr>
          <a:xfrm>
            <a:off x="288925" y="1589250"/>
            <a:ext cx="6690693" cy="338138"/>
          </a:xfrm>
          <a:prstGeom prst="rect">
            <a:avLst/>
          </a:prstGeom>
          <a:noFill/>
          <a:ln w="9525">
            <a:noFill/>
            <a:miter/>
          </a:ln>
        </p:spPr>
        <p:txBody>
          <a:bodyPr wrap="square">
            <a:spAutoFit/>
          </a:bodyPr>
          <a:lstStyle>
            <a:lvl1pPr marL="479425" indent="-479425" algn="l" defTabSz="1279525" rtl="0" eaLnBrk="0" fontAlgn="base" hangingPunct="0">
              <a:spcBef>
                <a:spcPct val="20000"/>
              </a:spcBef>
              <a:spcAft>
                <a:spcPct val="0"/>
              </a:spcAft>
              <a:buChar char="•"/>
              <a:defRPr kumimoji="1" sz="4500">
                <a:solidFill>
                  <a:schemeClr val="tx1"/>
                </a:solidFill>
                <a:latin typeface="+mn-lt"/>
                <a:ea typeface="+mn-ea"/>
                <a:cs typeface="+mn-cs"/>
              </a:defRPr>
            </a:lvl1pPr>
            <a:lvl2pPr marL="1040130" indent="-400050" algn="l" defTabSz="1279525" rtl="0" eaLnBrk="0" fontAlgn="base" hangingPunct="0">
              <a:spcBef>
                <a:spcPct val="20000"/>
              </a:spcBef>
              <a:spcAft>
                <a:spcPct val="0"/>
              </a:spcAft>
              <a:buChar char="–"/>
              <a:defRPr kumimoji="1" sz="3900">
                <a:solidFill>
                  <a:schemeClr val="tx1"/>
                </a:solidFill>
                <a:latin typeface="+mn-lt"/>
                <a:ea typeface="+mn-ea"/>
              </a:defRPr>
            </a:lvl2pPr>
            <a:lvl3pPr marL="1600200" indent="-320675" algn="l" defTabSz="1279525" rtl="0" eaLnBrk="0" fontAlgn="base" hangingPunct="0">
              <a:spcBef>
                <a:spcPct val="20000"/>
              </a:spcBef>
              <a:spcAft>
                <a:spcPct val="0"/>
              </a:spcAft>
              <a:buChar char="•"/>
              <a:defRPr kumimoji="1" sz="3400">
                <a:solidFill>
                  <a:schemeClr val="tx1"/>
                </a:solidFill>
                <a:latin typeface="+mn-lt"/>
                <a:ea typeface="+mn-ea"/>
              </a:defRPr>
            </a:lvl3pPr>
            <a:lvl4pPr marL="2240280" indent="-319405" algn="l" defTabSz="1279525" rtl="0" eaLnBrk="0" fontAlgn="base" hangingPunct="0">
              <a:spcBef>
                <a:spcPct val="20000"/>
              </a:spcBef>
              <a:spcAft>
                <a:spcPct val="0"/>
              </a:spcAft>
              <a:buChar char="–"/>
              <a:defRPr kumimoji="1" sz="2800">
                <a:solidFill>
                  <a:schemeClr val="tx1"/>
                </a:solidFill>
                <a:latin typeface="+mn-lt"/>
                <a:ea typeface="+mn-ea"/>
              </a:defRPr>
            </a:lvl4pPr>
            <a:lvl5pPr marL="2879725" indent="-319405" algn="l" defTabSz="1279525" rtl="0" eaLnBrk="0" fontAlgn="base" hangingPunct="0">
              <a:spcBef>
                <a:spcPct val="20000"/>
              </a:spcBef>
              <a:spcAft>
                <a:spcPct val="0"/>
              </a:spcAft>
              <a:buChar char="»"/>
              <a:defRPr kumimoji="1" sz="2800">
                <a:solidFill>
                  <a:schemeClr val="tx1"/>
                </a:solidFill>
                <a:latin typeface="+mn-lt"/>
                <a:ea typeface="+mn-ea"/>
              </a:defRPr>
            </a:lvl5pPr>
          </a:lstStyle>
          <a:p>
            <a:pPr marL="0" lvl="0" indent="0" eaLnBrk="1" hangingPunct="1">
              <a:spcBef>
                <a:spcPct val="0"/>
              </a:spcBef>
              <a:buNone/>
            </a:pPr>
            <a:r>
              <a:rPr lang="ja-JP" altLang="en-US" sz="1600" dirty="0">
                <a:ea typeface="MS UI Gothic" pitchFamily="50" charset="-128"/>
              </a:rPr>
              <a:t>　</a:t>
            </a:r>
            <a:r>
              <a:rPr lang="ja-JP" altLang="en-US" sz="1600" dirty="0">
                <a:latin typeface="HGPｺﾞｼｯｸE" pitchFamily="50" charset="-128"/>
                <a:ea typeface="HGPｺﾞｼｯｸE" pitchFamily="50" charset="-128"/>
              </a:rPr>
              <a:t>〒</a:t>
            </a:r>
            <a:r>
              <a:rPr lang="en-US" altLang="ja-JP" sz="1600" dirty="0">
                <a:latin typeface="HGPｺﾞｼｯｸE" pitchFamily="50" charset="-128"/>
                <a:ea typeface="HGPｺﾞｼｯｸE" pitchFamily="50" charset="-128"/>
              </a:rPr>
              <a:t>409-0112</a:t>
            </a:r>
            <a:r>
              <a:rPr lang="ja-JP" altLang="en-US" sz="1600" dirty="0">
                <a:latin typeface="HGPｺﾞｼｯｸE" pitchFamily="50" charset="-128"/>
                <a:ea typeface="HGPｺﾞｼｯｸE" pitchFamily="50" charset="-128"/>
              </a:rPr>
              <a:t>　山梨県上野原市上野原</a:t>
            </a:r>
            <a:r>
              <a:rPr lang="en-US" altLang="ja-JP" sz="1600" dirty="0">
                <a:latin typeface="HGPｺﾞｼｯｸE" pitchFamily="50" charset="-128"/>
                <a:ea typeface="HGPｺﾞｼｯｸE" pitchFamily="50" charset="-128"/>
              </a:rPr>
              <a:t>5273-2</a:t>
            </a:r>
            <a:r>
              <a:rPr lang="ja-JP" altLang="en-US" sz="1600" dirty="0">
                <a:latin typeface="HGPｺﾞｼｯｸE" pitchFamily="50" charset="-128"/>
                <a:ea typeface="HGPｺﾞｼｯｸE" pitchFamily="50" charset="-128"/>
              </a:rPr>
              <a:t>　　　電話</a:t>
            </a:r>
            <a:r>
              <a:rPr lang="en-US" altLang="ja-JP" sz="1600" dirty="0">
                <a:latin typeface="HGPｺﾞｼｯｸE" pitchFamily="50" charset="-128"/>
                <a:ea typeface="HGPｺﾞｼｯｸE" pitchFamily="50" charset="-128"/>
              </a:rPr>
              <a:t>0554-62-3330</a:t>
            </a:r>
          </a:p>
        </p:txBody>
      </p:sp>
      <p:sp>
        <p:nvSpPr>
          <p:cNvPr id="2061" name="AutoShape 39"/>
          <p:cNvSpPr>
            <a:spLocks noChangeAspect="1"/>
          </p:cNvSpPr>
          <p:nvPr/>
        </p:nvSpPr>
        <p:spPr>
          <a:xfrm>
            <a:off x="88900" y="-190500"/>
            <a:ext cx="304800" cy="304800"/>
          </a:xfrm>
          <a:prstGeom prst="rect">
            <a:avLst/>
          </a:prstGeom>
          <a:noFill/>
          <a:ln w="9525">
            <a:noFill/>
            <a:miter/>
          </a:ln>
        </p:spPr>
        <p:txBody>
          <a:bodyPr/>
          <a:lstStyle>
            <a:lvl1pPr marL="479425" indent="-479425" algn="l" defTabSz="1279525" rtl="0" eaLnBrk="0" fontAlgn="base" hangingPunct="0">
              <a:spcBef>
                <a:spcPct val="20000"/>
              </a:spcBef>
              <a:spcAft>
                <a:spcPct val="0"/>
              </a:spcAft>
              <a:buChar char="•"/>
              <a:defRPr kumimoji="1" sz="4500">
                <a:solidFill>
                  <a:schemeClr val="tx1"/>
                </a:solidFill>
                <a:latin typeface="+mn-lt"/>
                <a:ea typeface="+mn-ea"/>
                <a:cs typeface="+mn-cs"/>
              </a:defRPr>
            </a:lvl1pPr>
            <a:lvl2pPr marL="1040130" indent="-400050" algn="l" defTabSz="1279525" rtl="0" eaLnBrk="0" fontAlgn="base" hangingPunct="0">
              <a:spcBef>
                <a:spcPct val="20000"/>
              </a:spcBef>
              <a:spcAft>
                <a:spcPct val="0"/>
              </a:spcAft>
              <a:buChar char="–"/>
              <a:defRPr kumimoji="1" sz="3900">
                <a:solidFill>
                  <a:schemeClr val="tx1"/>
                </a:solidFill>
                <a:latin typeface="+mn-lt"/>
                <a:ea typeface="+mn-ea"/>
              </a:defRPr>
            </a:lvl2pPr>
            <a:lvl3pPr marL="1600200" indent="-320675" algn="l" defTabSz="1279525" rtl="0" eaLnBrk="0" fontAlgn="base" hangingPunct="0">
              <a:spcBef>
                <a:spcPct val="20000"/>
              </a:spcBef>
              <a:spcAft>
                <a:spcPct val="0"/>
              </a:spcAft>
              <a:buChar char="•"/>
              <a:defRPr kumimoji="1" sz="3400">
                <a:solidFill>
                  <a:schemeClr val="tx1"/>
                </a:solidFill>
                <a:latin typeface="+mn-lt"/>
                <a:ea typeface="+mn-ea"/>
              </a:defRPr>
            </a:lvl3pPr>
            <a:lvl4pPr marL="2240280" indent="-319405" algn="l" defTabSz="1279525" rtl="0" eaLnBrk="0" fontAlgn="base" hangingPunct="0">
              <a:spcBef>
                <a:spcPct val="20000"/>
              </a:spcBef>
              <a:spcAft>
                <a:spcPct val="0"/>
              </a:spcAft>
              <a:buChar char="–"/>
              <a:defRPr kumimoji="1" sz="2800">
                <a:solidFill>
                  <a:schemeClr val="tx1"/>
                </a:solidFill>
                <a:latin typeface="+mn-lt"/>
                <a:ea typeface="+mn-ea"/>
              </a:defRPr>
            </a:lvl4pPr>
            <a:lvl5pPr marL="2879725" indent="-319405" algn="l" defTabSz="1279525" rtl="0" eaLnBrk="0" fontAlgn="base" hangingPunct="0">
              <a:spcBef>
                <a:spcPct val="20000"/>
              </a:spcBef>
              <a:spcAft>
                <a:spcPct val="0"/>
              </a:spcAft>
              <a:buChar char="»"/>
              <a:defRPr kumimoji="1" sz="2800">
                <a:solidFill>
                  <a:schemeClr val="tx1"/>
                </a:solidFill>
                <a:latin typeface="+mn-lt"/>
                <a:ea typeface="+mn-ea"/>
              </a:defRPr>
            </a:lvl5pPr>
          </a:lstStyle>
          <a:p>
            <a:pPr marL="0" lvl="0" indent="0" defTabSz="914400" eaLnBrk="1" hangingPunct="1">
              <a:spcBef>
                <a:spcPct val="0"/>
              </a:spcBef>
              <a:buNone/>
            </a:pPr>
            <a:endParaRPr lang="ja-JP" altLang="en-US" sz="2500" dirty="0">
              <a:ea typeface="MS UI Gothic" pitchFamily="50" charset="-128"/>
            </a:endParaRPr>
          </a:p>
        </p:txBody>
      </p:sp>
      <p:sp>
        <p:nvSpPr>
          <p:cNvPr id="2062" name="AutoShape 41"/>
          <p:cNvSpPr>
            <a:spLocks noChangeAspect="1"/>
          </p:cNvSpPr>
          <p:nvPr/>
        </p:nvSpPr>
        <p:spPr>
          <a:xfrm>
            <a:off x="241300" y="-38100"/>
            <a:ext cx="304800" cy="304800"/>
          </a:xfrm>
          <a:prstGeom prst="rect">
            <a:avLst/>
          </a:prstGeom>
          <a:noFill/>
          <a:ln w="9525">
            <a:noFill/>
            <a:miter/>
          </a:ln>
        </p:spPr>
        <p:txBody>
          <a:bodyPr/>
          <a:lstStyle>
            <a:lvl1pPr marL="479425" indent="-479425" algn="l" defTabSz="1279525" rtl="0" eaLnBrk="0" fontAlgn="base" hangingPunct="0">
              <a:spcBef>
                <a:spcPct val="20000"/>
              </a:spcBef>
              <a:spcAft>
                <a:spcPct val="0"/>
              </a:spcAft>
              <a:buChar char="•"/>
              <a:defRPr kumimoji="1" sz="4500">
                <a:solidFill>
                  <a:schemeClr val="tx1"/>
                </a:solidFill>
                <a:latin typeface="+mn-lt"/>
                <a:ea typeface="+mn-ea"/>
                <a:cs typeface="+mn-cs"/>
              </a:defRPr>
            </a:lvl1pPr>
            <a:lvl2pPr marL="1040130" indent="-400050" algn="l" defTabSz="1279525" rtl="0" eaLnBrk="0" fontAlgn="base" hangingPunct="0">
              <a:spcBef>
                <a:spcPct val="20000"/>
              </a:spcBef>
              <a:spcAft>
                <a:spcPct val="0"/>
              </a:spcAft>
              <a:buChar char="–"/>
              <a:defRPr kumimoji="1" sz="3900">
                <a:solidFill>
                  <a:schemeClr val="tx1"/>
                </a:solidFill>
                <a:latin typeface="+mn-lt"/>
                <a:ea typeface="+mn-ea"/>
              </a:defRPr>
            </a:lvl2pPr>
            <a:lvl3pPr marL="1600200" indent="-320675" algn="l" defTabSz="1279525" rtl="0" eaLnBrk="0" fontAlgn="base" hangingPunct="0">
              <a:spcBef>
                <a:spcPct val="20000"/>
              </a:spcBef>
              <a:spcAft>
                <a:spcPct val="0"/>
              </a:spcAft>
              <a:buChar char="•"/>
              <a:defRPr kumimoji="1" sz="3400">
                <a:solidFill>
                  <a:schemeClr val="tx1"/>
                </a:solidFill>
                <a:latin typeface="+mn-lt"/>
                <a:ea typeface="+mn-ea"/>
              </a:defRPr>
            </a:lvl3pPr>
            <a:lvl4pPr marL="2240280" indent="-319405" algn="l" defTabSz="1279525" rtl="0" eaLnBrk="0" fontAlgn="base" hangingPunct="0">
              <a:spcBef>
                <a:spcPct val="20000"/>
              </a:spcBef>
              <a:spcAft>
                <a:spcPct val="0"/>
              </a:spcAft>
              <a:buChar char="–"/>
              <a:defRPr kumimoji="1" sz="2800">
                <a:solidFill>
                  <a:schemeClr val="tx1"/>
                </a:solidFill>
                <a:latin typeface="+mn-lt"/>
                <a:ea typeface="+mn-ea"/>
              </a:defRPr>
            </a:lvl4pPr>
            <a:lvl5pPr marL="2879725" indent="-319405" algn="l" defTabSz="1279525" rtl="0" eaLnBrk="0" fontAlgn="base" hangingPunct="0">
              <a:spcBef>
                <a:spcPct val="20000"/>
              </a:spcBef>
              <a:spcAft>
                <a:spcPct val="0"/>
              </a:spcAft>
              <a:buChar char="»"/>
              <a:defRPr kumimoji="1" sz="2800">
                <a:solidFill>
                  <a:schemeClr val="tx1"/>
                </a:solidFill>
                <a:latin typeface="+mn-lt"/>
                <a:ea typeface="+mn-ea"/>
              </a:defRPr>
            </a:lvl5pPr>
          </a:lstStyle>
          <a:p>
            <a:pPr marL="0" lvl="0" indent="0" defTabSz="914400" eaLnBrk="1" hangingPunct="1">
              <a:spcBef>
                <a:spcPct val="0"/>
              </a:spcBef>
              <a:buNone/>
            </a:pPr>
            <a:endParaRPr lang="ja-JP" altLang="en-US" sz="2500" dirty="0">
              <a:ea typeface="MS UI Gothic" pitchFamily="50" charset="-128"/>
            </a:endParaRPr>
          </a:p>
        </p:txBody>
      </p:sp>
      <p:sp>
        <p:nvSpPr>
          <p:cNvPr id="2058" name="Text Box 73"/>
          <p:cNvSpPr txBox="1"/>
          <p:nvPr/>
        </p:nvSpPr>
        <p:spPr>
          <a:xfrm>
            <a:off x="1306322" y="4137746"/>
            <a:ext cx="1008951" cy="1661993"/>
          </a:xfrm>
          <a:prstGeom prst="rect">
            <a:avLst/>
          </a:prstGeom>
          <a:solidFill>
            <a:schemeClr val="bg1"/>
          </a:solidFill>
          <a:ln w="9525">
            <a:noFill/>
            <a:miter/>
          </a:ln>
        </p:spPr>
        <p:txBody>
          <a:bodyPr wrap="square">
            <a:spAutoFit/>
          </a:bodyPr>
          <a:lstStyle>
            <a:lvl1pPr marL="479425" indent="-479425" algn="l" defTabSz="1279525" rtl="0" eaLnBrk="0" fontAlgn="base" hangingPunct="0">
              <a:spcBef>
                <a:spcPct val="20000"/>
              </a:spcBef>
              <a:spcAft>
                <a:spcPct val="0"/>
              </a:spcAft>
              <a:buChar char="•"/>
              <a:defRPr kumimoji="1" sz="4500">
                <a:solidFill>
                  <a:schemeClr val="tx1"/>
                </a:solidFill>
                <a:latin typeface="+mn-lt"/>
                <a:ea typeface="+mn-ea"/>
                <a:cs typeface="+mn-cs"/>
              </a:defRPr>
            </a:lvl1pPr>
            <a:lvl2pPr marL="1040130" indent="-400050" algn="l" defTabSz="1279525" rtl="0" eaLnBrk="0" fontAlgn="base" hangingPunct="0">
              <a:spcBef>
                <a:spcPct val="20000"/>
              </a:spcBef>
              <a:spcAft>
                <a:spcPct val="0"/>
              </a:spcAft>
              <a:buChar char="–"/>
              <a:defRPr kumimoji="1" sz="3900">
                <a:solidFill>
                  <a:schemeClr val="tx1"/>
                </a:solidFill>
                <a:latin typeface="+mn-lt"/>
                <a:ea typeface="+mn-ea"/>
              </a:defRPr>
            </a:lvl2pPr>
            <a:lvl3pPr marL="1600200" indent="-320675" algn="l" defTabSz="1279525" rtl="0" eaLnBrk="0" fontAlgn="base" hangingPunct="0">
              <a:spcBef>
                <a:spcPct val="20000"/>
              </a:spcBef>
              <a:spcAft>
                <a:spcPct val="0"/>
              </a:spcAft>
              <a:buChar char="•"/>
              <a:defRPr kumimoji="1" sz="3400">
                <a:solidFill>
                  <a:schemeClr val="tx1"/>
                </a:solidFill>
                <a:latin typeface="+mn-lt"/>
                <a:ea typeface="+mn-ea"/>
              </a:defRPr>
            </a:lvl3pPr>
            <a:lvl4pPr marL="2240280" indent="-319405" algn="l" defTabSz="1279525" rtl="0" eaLnBrk="0" fontAlgn="base" hangingPunct="0">
              <a:spcBef>
                <a:spcPct val="20000"/>
              </a:spcBef>
              <a:spcAft>
                <a:spcPct val="0"/>
              </a:spcAft>
              <a:buChar char="–"/>
              <a:defRPr kumimoji="1" sz="2800">
                <a:solidFill>
                  <a:schemeClr val="tx1"/>
                </a:solidFill>
                <a:latin typeface="+mn-lt"/>
                <a:ea typeface="+mn-ea"/>
              </a:defRPr>
            </a:lvl4pPr>
            <a:lvl5pPr marL="2879725" indent="-319405" algn="l" defTabSz="1279525" rtl="0" eaLnBrk="0" fontAlgn="base" hangingPunct="0">
              <a:spcBef>
                <a:spcPct val="20000"/>
              </a:spcBef>
              <a:spcAft>
                <a:spcPct val="0"/>
              </a:spcAft>
              <a:buChar char="»"/>
              <a:defRPr kumimoji="1" sz="2800">
                <a:solidFill>
                  <a:schemeClr val="tx1"/>
                </a:solidFill>
                <a:latin typeface="+mn-lt"/>
                <a:ea typeface="+mn-ea"/>
              </a:defRPr>
            </a:lvl5pPr>
          </a:lstStyle>
          <a:p>
            <a:pPr marL="0" lvl="0" indent="0" eaLnBrk="1" hangingPunct="1">
              <a:spcBef>
                <a:spcPct val="50000"/>
              </a:spcBef>
              <a:buNone/>
            </a:pPr>
            <a:r>
              <a:rPr lang="ja-JP" altLang="en-US" sz="1200" dirty="0">
                <a:latin typeface="HGPｺﾞｼｯｸE" pitchFamily="50" charset="-128"/>
                <a:ea typeface="HGPｺﾞｼｯｸE" pitchFamily="50" charset="-128"/>
              </a:rPr>
              <a:t>横坂祐人　</a:t>
            </a:r>
            <a:r>
              <a:rPr lang="en-US" altLang="ja-JP" sz="1200" dirty="0">
                <a:latin typeface="HGPｺﾞｼｯｸE" pitchFamily="50" charset="-128"/>
                <a:ea typeface="HGPｺﾞｼｯｸE" pitchFamily="50" charset="-128"/>
              </a:rPr>
              <a:t>24</a:t>
            </a:r>
            <a:r>
              <a:rPr lang="ja-JP" altLang="en-US" sz="1200" dirty="0">
                <a:latin typeface="HGPｺﾞｼｯｸE" pitchFamily="50" charset="-128"/>
                <a:ea typeface="HGPｺﾞｼｯｸE" pitchFamily="50" charset="-128"/>
              </a:rPr>
              <a:t>歳</a:t>
            </a:r>
            <a:endParaRPr lang="en-US" altLang="ja-JP" sz="1200" dirty="0">
              <a:latin typeface="HGPｺﾞｼｯｸE" pitchFamily="50" charset="-128"/>
              <a:ea typeface="HGPｺﾞｼｯｸE" pitchFamily="50" charset="-128"/>
            </a:endParaRPr>
          </a:p>
          <a:p>
            <a:pPr marL="0" lvl="0" indent="0" eaLnBrk="1" hangingPunct="1">
              <a:spcBef>
                <a:spcPct val="50000"/>
              </a:spcBef>
              <a:buNone/>
            </a:pPr>
            <a:r>
              <a:rPr lang="ja-JP" altLang="en-US" sz="1200" dirty="0">
                <a:latin typeface="HGPｺﾞｼｯｸE" pitchFamily="50" charset="-128"/>
                <a:ea typeface="HGPｺﾞｼｯｸE" pitchFamily="50" charset="-128"/>
              </a:rPr>
              <a:t>東京都町田市出身</a:t>
            </a:r>
            <a:endParaRPr lang="en-US" altLang="ja-JP" sz="1200" dirty="0">
              <a:latin typeface="HGPｺﾞｼｯｸE" pitchFamily="50" charset="-128"/>
              <a:ea typeface="HGPｺﾞｼｯｸE" pitchFamily="50" charset="-128"/>
            </a:endParaRPr>
          </a:p>
          <a:p>
            <a:pPr marL="0" lvl="0" indent="0" eaLnBrk="1" hangingPunct="1">
              <a:spcBef>
                <a:spcPct val="50000"/>
              </a:spcBef>
              <a:buNone/>
            </a:pPr>
            <a:r>
              <a:rPr lang="ja-JP" altLang="en-US" sz="1200" dirty="0">
                <a:latin typeface="HGPｺﾞｼｯｸE" pitchFamily="50" charset="-128"/>
                <a:ea typeface="HGPｺﾞｼｯｸE" pitchFamily="50" charset="-128"/>
              </a:rPr>
              <a:t>帝京科学大学卒</a:t>
            </a:r>
            <a:endParaRPr lang="en-US" altLang="ja-JP" sz="1200" dirty="0">
              <a:latin typeface="HGPｺﾞｼｯｸE" pitchFamily="50" charset="-128"/>
              <a:ea typeface="HGPｺﾞｼｯｸE" pitchFamily="50" charset="-128"/>
            </a:endParaRPr>
          </a:p>
          <a:p>
            <a:pPr marL="0" lvl="0" indent="0" eaLnBrk="1" hangingPunct="1">
              <a:spcBef>
                <a:spcPct val="50000"/>
              </a:spcBef>
              <a:buNone/>
            </a:pPr>
            <a:r>
              <a:rPr lang="ja-JP" altLang="en-US" sz="1200" dirty="0">
                <a:latin typeface="HGPｺﾞｼｯｸE" pitchFamily="50" charset="-128"/>
                <a:ea typeface="HGPｺﾞｼｯｸE" pitchFamily="50" charset="-128"/>
              </a:rPr>
              <a:t>　　</a:t>
            </a:r>
            <a:endParaRPr lang="en-US" altLang="ja-JP" sz="1200" dirty="0">
              <a:latin typeface="HGPｺﾞｼｯｸE" pitchFamily="50" charset="-128"/>
              <a:ea typeface="HGPｺﾞｼｯｸE" pitchFamily="50" charset="-128"/>
            </a:endParaRPr>
          </a:p>
        </p:txBody>
      </p:sp>
      <p:sp>
        <p:nvSpPr>
          <p:cNvPr id="17" name="Line 103"/>
          <p:cNvSpPr/>
          <p:nvPr/>
        </p:nvSpPr>
        <p:spPr>
          <a:xfrm flipV="1">
            <a:off x="7428092" y="1992288"/>
            <a:ext cx="6803666" cy="16781"/>
          </a:xfrm>
          <a:prstGeom prst="line">
            <a:avLst/>
          </a:prstGeom>
          <a:ln w="9525" cap="flat" cmpd="sng">
            <a:solidFill>
              <a:schemeClr val="tx1"/>
            </a:solidFill>
            <a:prstDash val="solid"/>
            <a:headEnd type="none" w="med" len="med"/>
            <a:tailEnd type="none" w="med" len="med"/>
          </a:ln>
        </p:spPr>
        <p:txBody>
          <a:bodyPr/>
          <a:lstStyle/>
          <a:p>
            <a:endParaRPr lang="ja-JP" altLang="en-US"/>
          </a:p>
        </p:txBody>
      </p:sp>
      <p:sp>
        <p:nvSpPr>
          <p:cNvPr id="22" name="Line 103"/>
          <p:cNvSpPr/>
          <p:nvPr/>
        </p:nvSpPr>
        <p:spPr>
          <a:xfrm>
            <a:off x="7428092" y="5048399"/>
            <a:ext cx="6803665" cy="1"/>
          </a:xfrm>
          <a:prstGeom prst="line">
            <a:avLst/>
          </a:prstGeom>
          <a:ln w="9525" cap="flat" cmpd="sng">
            <a:solidFill>
              <a:schemeClr val="tx1"/>
            </a:solidFill>
            <a:prstDash val="solid"/>
            <a:headEnd type="none" w="med" len="med"/>
            <a:tailEnd type="none" w="med" len="med"/>
          </a:ln>
        </p:spPr>
        <p:txBody>
          <a:bodyPr/>
          <a:lstStyle/>
          <a:p>
            <a:endParaRPr lang="ja-JP" altLang="en-US"/>
          </a:p>
        </p:txBody>
      </p:sp>
      <p:sp>
        <p:nvSpPr>
          <p:cNvPr id="26" name="Text Box 79"/>
          <p:cNvSpPr txBox="1">
            <a:spLocks noChangeArrowheads="1"/>
          </p:cNvSpPr>
          <p:nvPr/>
        </p:nvSpPr>
        <p:spPr bwMode="auto">
          <a:xfrm>
            <a:off x="8952634" y="3072408"/>
            <a:ext cx="400110" cy="303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defTabSz="1279525" eaLnBrk="0" hangingPunct="0">
              <a:spcBef>
                <a:spcPct val="20000"/>
              </a:spcBef>
              <a:buChar char="•"/>
              <a:defRPr kumimoji="1" sz="4500">
                <a:solidFill>
                  <a:schemeClr val="tx1"/>
                </a:solidFill>
                <a:latin typeface="Arial" charset="0"/>
                <a:ea typeface="ＭＳ Ｐゴシック" pitchFamily="50" charset="-128"/>
              </a:defRPr>
            </a:lvl1pPr>
            <a:lvl2pPr marL="742950" indent="-285750" defTabSz="1279525" eaLnBrk="0" hangingPunct="0">
              <a:spcBef>
                <a:spcPct val="20000"/>
              </a:spcBef>
              <a:buChar char="–"/>
              <a:defRPr kumimoji="1" sz="3900">
                <a:solidFill>
                  <a:schemeClr val="tx1"/>
                </a:solidFill>
                <a:latin typeface="Arial" charset="0"/>
                <a:ea typeface="ＭＳ Ｐゴシック" pitchFamily="50" charset="-128"/>
              </a:defRPr>
            </a:lvl2pPr>
            <a:lvl3pPr marL="1143000" indent="-228600" defTabSz="1279525" eaLnBrk="0" hangingPunct="0">
              <a:spcBef>
                <a:spcPct val="20000"/>
              </a:spcBef>
              <a:buChar char="•"/>
              <a:defRPr kumimoji="1" sz="3400">
                <a:solidFill>
                  <a:schemeClr val="tx1"/>
                </a:solidFill>
                <a:latin typeface="Arial" charset="0"/>
                <a:ea typeface="ＭＳ Ｐゴシック" pitchFamily="50" charset="-128"/>
              </a:defRPr>
            </a:lvl3pPr>
            <a:lvl4pPr marL="1600200" indent="-228600" defTabSz="1279525" eaLnBrk="0" hangingPunct="0">
              <a:spcBef>
                <a:spcPct val="20000"/>
              </a:spcBef>
              <a:buChar char="–"/>
              <a:defRPr kumimoji="1" sz="2800">
                <a:solidFill>
                  <a:schemeClr val="tx1"/>
                </a:solidFill>
                <a:latin typeface="Arial" charset="0"/>
                <a:ea typeface="ＭＳ Ｐゴシック" pitchFamily="50" charset="-128"/>
              </a:defRPr>
            </a:lvl4pPr>
            <a:lvl5pPr marL="2057400" indent="-228600" defTabSz="1279525" eaLnBrk="0" hangingPunct="0">
              <a:spcBef>
                <a:spcPct val="20000"/>
              </a:spcBef>
              <a:buChar char="»"/>
              <a:defRPr kumimoji="1" sz="2800">
                <a:solidFill>
                  <a:schemeClr val="tx1"/>
                </a:solidFill>
                <a:latin typeface="Arial" charset="0"/>
                <a:ea typeface="ＭＳ Ｐゴシック" pitchFamily="50" charset="-128"/>
              </a:defRPr>
            </a:lvl5pPr>
            <a:lvl6pPr marL="2514600" indent="-228600" defTabSz="1279525" eaLnBrk="0" fontAlgn="base" hangingPunct="0">
              <a:spcBef>
                <a:spcPct val="20000"/>
              </a:spcBef>
              <a:spcAft>
                <a:spcPct val="0"/>
              </a:spcAft>
              <a:buChar char="»"/>
              <a:defRPr kumimoji="1" sz="2800">
                <a:solidFill>
                  <a:schemeClr val="tx1"/>
                </a:solidFill>
                <a:latin typeface="Arial" charset="0"/>
                <a:ea typeface="ＭＳ Ｐゴシック" pitchFamily="50" charset="-128"/>
              </a:defRPr>
            </a:lvl6pPr>
            <a:lvl7pPr marL="2971800" indent="-228600" defTabSz="1279525" eaLnBrk="0" fontAlgn="base" hangingPunct="0">
              <a:spcBef>
                <a:spcPct val="20000"/>
              </a:spcBef>
              <a:spcAft>
                <a:spcPct val="0"/>
              </a:spcAft>
              <a:buChar char="»"/>
              <a:defRPr kumimoji="1" sz="2800">
                <a:solidFill>
                  <a:schemeClr val="tx1"/>
                </a:solidFill>
                <a:latin typeface="Arial" charset="0"/>
                <a:ea typeface="ＭＳ Ｐゴシック" pitchFamily="50" charset="-128"/>
              </a:defRPr>
            </a:lvl7pPr>
            <a:lvl8pPr marL="3429000" indent="-228600" defTabSz="1279525" eaLnBrk="0" fontAlgn="base" hangingPunct="0">
              <a:spcBef>
                <a:spcPct val="20000"/>
              </a:spcBef>
              <a:spcAft>
                <a:spcPct val="0"/>
              </a:spcAft>
              <a:buChar char="»"/>
              <a:defRPr kumimoji="1" sz="2800">
                <a:solidFill>
                  <a:schemeClr val="tx1"/>
                </a:solidFill>
                <a:latin typeface="Arial" charset="0"/>
                <a:ea typeface="ＭＳ Ｐゴシック" pitchFamily="50" charset="-128"/>
              </a:defRPr>
            </a:lvl8pPr>
            <a:lvl9pPr marL="3886200" indent="-228600" defTabSz="1279525" eaLnBrk="0" fontAlgn="base" hangingPunct="0">
              <a:spcBef>
                <a:spcPct val="20000"/>
              </a:spcBef>
              <a:spcAft>
                <a:spcPct val="0"/>
              </a:spcAft>
              <a:buChar char="»"/>
              <a:defRPr kumimoji="1" sz="2800">
                <a:solidFill>
                  <a:schemeClr val="tx1"/>
                </a:solidFill>
                <a:latin typeface="Arial" charset="0"/>
                <a:ea typeface="ＭＳ Ｐゴシック" pitchFamily="50" charset="-128"/>
              </a:defRPr>
            </a:lvl9pPr>
          </a:lstStyle>
          <a:p>
            <a:pPr marL="0" marR="0" lvl="0" indent="0" algn="l" defTabSz="1279525" rtl="0" eaLnBrk="1" fontAlgn="base" latinLnBrk="0" hangingPunct="1">
              <a:lnSpc>
                <a:spcPct val="100000"/>
              </a:lnSpc>
              <a:spcBef>
                <a:spcPct val="0"/>
              </a:spcBef>
              <a:spcAft>
                <a:spcPct val="0"/>
              </a:spcAft>
              <a:buClrTx/>
              <a:buSzTx/>
              <a:buFontTx/>
              <a:buNone/>
              <a:defRPr/>
            </a:pPr>
            <a:r>
              <a:rPr kumimoji="1" lang="ja-JP" altLang="en-US" sz="1400" b="1" i="0" u="none" strike="noStrike" kern="1200" cap="none" spc="0" normalizeH="0" baseline="0" noProof="0" dirty="0">
                <a:ln>
                  <a:noFill/>
                </a:ln>
                <a:solidFill>
                  <a:schemeClr val="tx1"/>
                </a:solidFill>
                <a:effectLst/>
                <a:uLnTx/>
                <a:uFillTx/>
                <a:latin typeface="HGP明朝B" pitchFamily="18" charset="-128"/>
                <a:ea typeface="HGP明朝B" pitchFamily="18" charset="-128"/>
                <a:cs typeface="+mn-cs"/>
              </a:rPr>
              <a:t>　</a:t>
            </a:r>
            <a:endParaRPr kumimoji="1" lang="ja-JP" altLang="en-US" sz="800" b="0" i="0" u="none" strike="noStrike" kern="1200" cap="none" spc="0" normalizeH="0" baseline="0" noProof="0" dirty="0">
              <a:ln>
                <a:noFill/>
              </a:ln>
              <a:solidFill>
                <a:schemeClr val="tx1"/>
              </a:solidFill>
              <a:effectLst/>
              <a:uLnTx/>
              <a:uFillTx/>
              <a:latin typeface="HGP明朝B" pitchFamily="18" charset="-128"/>
              <a:ea typeface="HGP明朝B" pitchFamily="18" charset="-128"/>
              <a:cs typeface="+mn-cs"/>
            </a:endParaRPr>
          </a:p>
        </p:txBody>
      </p:sp>
      <p:sp>
        <p:nvSpPr>
          <p:cNvPr id="58" name="Text Box 100">
            <a:extLst>
              <a:ext uri="{FF2B5EF4-FFF2-40B4-BE49-F238E27FC236}">
                <a16:creationId xmlns:a16="http://schemas.microsoft.com/office/drawing/2014/main" id="{1E1BE062-1329-4E98-9116-1BC141417F83}"/>
              </a:ext>
            </a:extLst>
          </p:cNvPr>
          <p:cNvSpPr txBox="1"/>
          <p:nvPr/>
        </p:nvSpPr>
        <p:spPr>
          <a:xfrm>
            <a:off x="241300" y="2064296"/>
            <a:ext cx="6959600" cy="1169551"/>
          </a:xfrm>
          <a:prstGeom prst="rect">
            <a:avLst/>
          </a:prstGeom>
          <a:noFill/>
          <a:ln w="9525">
            <a:noFill/>
            <a:miter/>
          </a:ln>
        </p:spPr>
        <p:txBody>
          <a:bodyPr vert="horz" wrap="square">
            <a:spAutoFit/>
          </a:bodyPr>
          <a:lstStyle>
            <a:lvl1pPr marL="479425" indent="-479425" algn="l" defTabSz="1279525" rtl="0" eaLnBrk="0" fontAlgn="base" hangingPunct="0">
              <a:spcBef>
                <a:spcPct val="20000"/>
              </a:spcBef>
              <a:spcAft>
                <a:spcPct val="0"/>
              </a:spcAft>
              <a:buChar char="•"/>
              <a:defRPr kumimoji="1" sz="4500">
                <a:solidFill>
                  <a:schemeClr val="tx1"/>
                </a:solidFill>
                <a:latin typeface="+mn-lt"/>
                <a:ea typeface="+mn-ea"/>
                <a:cs typeface="+mn-cs"/>
              </a:defRPr>
            </a:lvl1pPr>
            <a:lvl2pPr marL="1040130" indent="-400050" algn="l" defTabSz="1279525" rtl="0" eaLnBrk="0" fontAlgn="base" hangingPunct="0">
              <a:spcBef>
                <a:spcPct val="20000"/>
              </a:spcBef>
              <a:spcAft>
                <a:spcPct val="0"/>
              </a:spcAft>
              <a:buChar char="–"/>
              <a:defRPr kumimoji="1" sz="3900">
                <a:solidFill>
                  <a:schemeClr val="tx1"/>
                </a:solidFill>
                <a:latin typeface="+mn-lt"/>
                <a:ea typeface="+mn-ea"/>
              </a:defRPr>
            </a:lvl2pPr>
            <a:lvl3pPr marL="1600200" indent="-320675" algn="l" defTabSz="1279525" rtl="0" eaLnBrk="0" fontAlgn="base" hangingPunct="0">
              <a:spcBef>
                <a:spcPct val="20000"/>
              </a:spcBef>
              <a:spcAft>
                <a:spcPct val="0"/>
              </a:spcAft>
              <a:buChar char="•"/>
              <a:defRPr kumimoji="1" sz="3400">
                <a:solidFill>
                  <a:schemeClr val="tx1"/>
                </a:solidFill>
                <a:latin typeface="+mn-lt"/>
                <a:ea typeface="+mn-ea"/>
              </a:defRPr>
            </a:lvl3pPr>
            <a:lvl4pPr marL="2240280" indent="-319405" algn="l" defTabSz="1279525" rtl="0" eaLnBrk="0" fontAlgn="base" hangingPunct="0">
              <a:spcBef>
                <a:spcPct val="20000"/>
              </a:spcBef>
              <a:spcAft>
                <a:spcPct val="0"/>
              </a:spcAft>
              <a:buChar char="–"/>
              <a:defRPr kumimoji="1" sz="2800">
                <a:solidFill>
                  <a:schemeClr val="tx1"/>
                </a:solidFill>
                <a:latin typeface="+mn-lt"/>
                <a:ea typeface="+mn-ea"/>
              </a:defRPr>
            </a:lvl4pPr>
            <a:lvl5pPr marL="2879725" indent="-319405" algn="l" defTabSz="1279525" rtl="0" eaLnBrk="0" fontAlgn="base" hangingPunct="0">
              <a:spcBef>
                <a:spcPct val="20000"/>
              </a:spcBef>
              <a:spcAft>
                <a:spcPct val="0"/>
              </a:spcAft>
              <a:buChar char="»"/>
              <a:defRPr kumimoji="1" sz="2800">
                <a:solidFill>
                  <a:schemeClr val="tx1"/>
                </a:solidFill>
                <a:latin typeface="+mn-lt"/>
                <a:ea typeface="+mn-ea"/>
              </a:defRPr>
            </a:lvl5pPr>
          </a:lstStyle>
          <a:p>
            <a:pPr marL="0" lvl="0" indent="0" eaLnBrk="1" hangingPunct="1">
              <a:spcBef>
                <a:spcPct val="0"/>
              </a:spcBef>
              <a:buNone/>
            </a:pPr>
            <a:r>
              <a:rPr lang="ja-JP" altLang="en-US" sz="1400" dirty="0">
                <a:latin typeface="HGPｺﾞｼｯｸE" panose="020B0900000000000000" pitchFamily="50" charset="-128"/>
                <a:ea typeface="HGPｺﾞｼｯｸE" panose="020B0900000000000000" pitchFamily="50" charset="-128"/>
              </a:rPr>
              <a:t>　</a:t>
            </a:r>
            <a:r>
              <a:rPr lang="ja-JP" altLang="en-US" sz="1400" dirty="0">
                <a:solidFill>
                  <a:srgbClr val="006600"/>
                </a:solidFill>
                <a:latin typeface="HGPｺﾞｼｯｸE" panose="020B0900000000000000" pitchFamily="50" charset="-128"/>
                <a:ea typeface="HGPｺﾞｼｯｸE" panose="020B0900000000000000" pitchFamily="50" charset="-128"/>
              </a:rPr>
              <a:t>広報</a:t>
            </a:r>
            <a:r>
              <a:rPr lang="en-US" altLang="ja-JP" sz="1400" dirty="0">
                <a:solidFill>
                  <a:srgbClr val="006600"/>
                </a:solidFill>
                <a:latin typeface="HGPｺﾞｼｯｸE" panose="020B0900000000000000" pitchFamily="50" charset="-128"/>
                <a:ea typeface="HGPｺﾞｼｯｸE" panose="020B0900000000000000" pitchFamily="50" charset="-128"/>
              </a:rPr>
              <a:t>『</a:t>
            </a:r>
            <a:r>
              <a:rPr lang="ja-JP" altLang="en-US" sz="1400" dirty="0">
                <a:solidFill>
                  <a:srgbClr val="006600"/>
                </a:solidFill>
                <a:latin typeface="HGPｺﾞｼｯｸE" panose="020B0900000000000000" pitchFamily="50" charset="-128"/>
                <a:ea typeface="HGPｺﾞｼｯｸE" panose="020B0900000000000000" pitchFamily="50" charset="-128"/>
              </a:rPr>
              <a:t>森林きたつる</a:t>
            </a:r>
            <a:r>
              <a:rPr lang="en-US" altLang="ja-JP" sz="1400" dirty="0">
                <a:solidFill>
                  <a:srgbClr val="006600"/>
                </a:solidFill>
                <a:latin typeface="HGPｺﾞｼｯｸE" panose="020B0900000000000000" pitchFamily="50" charset="-128"/>
                <a:ea typeface="HGPｺﾞｼｯｸE" panose="020B0900000000000000" pitchFamily="50" charset="-128"/>
              </a:rPr>
              <a:t>』</a:t>
            </a:r>
            <a:r>
              <a:rPr lang="ja-JP" altLang="en-US" sz="1400" dirty="0">
                <a:solidFill>
                  <a:srgbClr val="006600"/>
                </a:solidFill>
                <a:latin typeface="HGPｺﾞｼｯｸE" panose="020B0900000000000000" pitchFamily="50" charset="-128"/>
                <a:ea typeface="HGPｺﾞｼｯｸE" panose="020B0900000000000000" pitchFamily="50" charset="-128"/>
              </a:rPr>
              <a:t>が新たに生まれ変わりました！</a:t>
            </a:r>
            <a:endParaRPr lang="en-US" altLang="ja-JP" sz="1200" dirty="0">
              <a:solidFill>
                <a:srgbClr val="006600"/>
              </a:solidFill>
              <a:latin typeface="HGPｺﾞｼｯｸE" panose="020B0900000000000000" pitchFamily="50" charset="-128"/>
              <a:ea typeface="HGPｺﾞｼｯｸE" panose="020B0900000000000000" pitchFamily="50" charset="-128"/>
            </a:endParaRPr>
          </a:p>
          <a:p>
            <a:pPr marL="0" lvl="0" indent="0" eaLnBrk="1" hangingPunct="1">
              <a:spcBef>
                <a:spcPct val="0"/>
              </a:spcBef>
              <a:buNone/>
            </a:pPr>
            <a:endParaRPr lang="en-US" altLang="ja-JP" sz="800" dirty="0">
              <a:latin typeface="HGPｺﾞｼｯｸE" panose="020B0900000000000000" pitchFamily="50" charset="-128"/>
              <a:ea typeface="HGPｺﾞｼｯｸE" panose="020B0900000000000000" pitchFamily="50" charset="-128"/>
            </a:endParaRPr>
          </a:p>
          <a:p>
            <a:pPr marL="0" lvl="0" indent="0" eaLnBrk="1" hangingPunct="1">
              <a:spcBef>
                <a:spcPct val="0"/>
              </a:spcBef>
              <a:buNone/>
            </a:pPr>
            <a:r>
              <a:rPr lang="ja-JP" altLang="en-US" sz="1200" dirty="0">
                <a:latin typeface="HGPｺﾞｼｯｸE" panose="020B0900000000000000" pitchFamily="50" charset="-128"/>
                <a:ea typeface="HGPｺﾞｼｯｸE" panose="020B0900000000000000" pitchFamily="50" charset="-128"/>
              </a:rPr>
              <a:t>北都留森林組合では、これまで印刷し各地区総代様に各組合員へ配布依頼をしてきました</a:t>
            </a:r>
            <a:r>
              <a:rPr lang="en-US" altLang="ja-JP" sz="1200" dirty="0">
                <a:latin typeface="HGPｺﾞｼｯｸE" panose="020B0900000000000000" pitchFamily="50" charset="-128"/>
                <a:ea typeface="HGPｺﾞｼｯｸE" panose="020B0900000000000000" pitchFamily="50" charset="-128"/>
              </a:rPr>
              <a:t>『</a:t>
            </a:r>
            <a:r>
              <a:rPr lang="ja-JP" altLang="en-US" sz="1200" dirty="0">
                <a:latin typeface="HGPｺﾞｼｯｸE" panose="020B0900000000000000" pitchFamily="50" charset="-128"/>
                <a:ea typeface="HGPｺﾞｼｯｸE" panose="020B0900000000000000" pitchFamily="50" charset="-128"/>
              </a:rPr>
              <a:t>広報きたつる</a:t>
            </a:r>
            <a:r>
              <a:rPr lang="en-US" altLang="ja-JP" sz="1200" dirty="0">
                <a:latin typeface="HGPｺﾞｼｯｸE" panose="020B0900000000000000" pitchFamily="50" charset="-128"/>
                <a:ea typeface="HGPｺﾞｼｯｸE" panose="020B0900000000000000" pitchFamily="50" charset="-128"/>
              </a:rPr>
              <a:t>』</a:t>
            </a:r>
            <a:r>
              <a:rPr lang="ja-JP" altLang="en-US" sz="1200" dirty="0">
                <a:latin typeface="HGPｺﾞｼｯｸE" panose="020B0900000000000000" pitchFamily="50" charset="-128"/>
                <a:ea typeface="HGPｺﾞｼｯｸE" panose="020B0900000000000000" pitchFamily="50" charset="-128"/>
              </a:rPr>
              <a:t>を北都留森林組合ホームページ上で誰でも簡単に閲覧できるように変更しました。</a:t>
            </a:r>
            <a:endParaRPr lang="en-US" altLang="ja-JP" sz="1200" dirty="0">
              <a:latin typeface="HGPｺﾞｼｯｸE" panose="020B0900000000000000" pitchFamily="50" charset="-128"/>
              <a:ea typeface="HGPｺﾞｼｯｸE" panose="020B0900000000000000" pitchFamily="50" charset="-128"/>
            </a:endParaRPr>
          </a:p>
          <a:p>
            <a:pPr marL="0" lvl="0" indent="0" eaLnBrk="1" hangingPunct="1">
              <a:spcBef>
                <a:spcPct val="0"/>
              </a:spcBef>
              <a:buNone/>
            </a:pPr>
            <a:r>
              <a:rPr lang="ja-JP" altLang="en-US" sz="1200" dirty="0">
                <a:latin typeface="HGPｺﾞｼｯｸE" panose="020B0900000000000000" pitchFamily="50" charset="-128"/>
                <a:ea typeface="HGPｺﾞｼｯｸE" panose="020B0900000000000000" pitchFamily="50" charset="-128"/>
              </a:rPr>
              <a:t>　北都留森林組合員の皆様はもちろん、管内にお住まいの全ての皆様にお役に立てる森林・林業情報提供を心掛けて参ります。どうぞよろしくお願い致します。</a:t>
            </a:r>
            <a:endParaRPr lang="en-US" altLang="ja-JP" sz="1200" dirty="0">
              <a:latin typeface="HGPｺﾞｼｯｸE" panose="020B0900000000000000" pitchFamily="50" charset="-128"/>
              <a:ea typeface="HGPｺﾞｼｯｸE" panose="020B0900000000000000" pitchFamily="50" charset="-128"/>
            </a:endParaRPr>
          </a:p>
        </p:txBody>
      </p:sp>
      <p:sp>
        <p:nvSpPr>
          <p:cNvPr id="35" name="Text Box 100">
            <a:extLst>
              <a:ext uri="{FF2B5EF4-FFF2-40B4-BE49-F238E27FC236}">
                <a16:creationId xmlns:a16="http://schemas.microsoft.com/office/drawing/2014/main" id="{D69CE80A-9E08-4F58-BE0E-DD376732DC26}"/>
              </a:ext>
            </a:extLst>
          </p:cNvPr>
          <p:cNvSpPr txBox="1"/>
          <p:nvPr/>
        </p:nvSpPr>
        <p:spPr>
          <a:xfrm>
            <a:off x="206510" y="5832519"/>
            <a:ext cx="6959600" cy="1323439"/>
          </a:xfrm>
          <a:prstGeom prst="rect">
            <a:avLst/>
          </a:prstGeom>
          <a:noFill/>
          <a:ln w="9525">
            <a:noFill/>
            <a:miter/>
          </a:ln>
        </p:spPr>
        <p:txBody>
          <a:bodyPr vert="horz" wrap="square">
            <a:spAutoFit/>
          </a:bodyPr>
          <a:lstStyle>
            <a:lvl1pPr marL="479425" indent="-479425" algn="l" defTabSz="1279525" rtl="0" eaLnBrk="0" fontAlgn="base" hangingPunct="0">
              <a:spcBef>
                <a:spcPct val="20000"/>
              </a:spcBef>
              <a:spcAft>
                <a:spcPct val="0"/>
              </a:spcAft>
              <a:buChar char="•"/>
              <a:defRPr kumimoji="1" sz="4500">
                <a:solidFill>
                  <a:schemeClr val="tx1"/>
                </a:solidFill>
                <a:latin typeface="+mn-lt"/>
                <a:ea typeface="+mn-ea"/>
                <a:cs typeface="+mn-cs"/>
              </a:defRPr>
            </a:lvl1pPr>
            <a:lvl2pPr marL="1040130" indent="-400050" algn="l" defTabSz="1279525" rtl="0" eaLnBrk="0" fontAlgn="base" hangingPunct="0">
              <a:spcBef>
                <a:spcPct val="20000"/>
              </a:spcBef>
              <a:spcAft>
                <a:spcPct val="0"/>
              </a:spcAft>
              <a:buChar char="–"/>
              <a:defRPr kumimoji="1" sz="3900">
                <a:solidFill>
                  <a:schemeClr val="tx1"/>
                </a:solidFill>
                <a:latin typeface="+mn-lt"/>
                <a:ea typeface="+mn-ea"/>
              </a:defRPr>
            </a:lvl2pPr>
            <a:lvl3pPr marL="1600200" indent="-320675" algn="l" defTabSz="1279525" rtl="0" eaLnBrk="0" fontAlgn="base" hangingPunct="0">
              <a:spcBef>
                <a:spcPct val="20000"/>
              </a:spcBef>
              <a:spcAft>
                <a:spcPct val="0"/>
              </a:spcAft>
              <a:buChar char="•"/>
              <a:defRPr kumimoji="1" sz="3400">
                <a:solidFill>
                  <a:schemeClr val="tx1"/>
                </a:solidFill>
                <a:latin typeface="+mn-lt"/>
                <a:ea typeface="+mn-ea"/>
              </a:defRPr>
            </a:lvl3pPr>
            <a:lvl4pPr marL="2240280" indent="-319405" algn="l" defTabSz="1279525" rtl="0" eaLnBrk="0" fontAlgn="base" hangingPunct="0">
              <a:spcBef>
                <a:spcPct val="20000"/>
              </a:spcBef>
              <a:spcAft>
                <a:spcPct val="0"/>
              </a:spcAft>
              <a:buChar char="–"/>
              <a:defRPr kumimoji="1" sz="2800">
                <a:solidFill>
                  <a:schemeClr val="tx1"/>
                </a:solidFill>
                <a:latin typeface="+mn-lt"/>
                <a:ea typeface="+mn-ea"/>
              </a:defRPr>
            </a:lvl4pPr>
            <a:lvl5pPr marL="2879725" indent="-319405" algn="l" defTabSz="1279525" rtl="0" eaLnBrk="0" fontAlgn="base" hangingPunct="0">
              <a:spcBef>
                <a:spcPct val="20000"/>
              </a:spcBef>
              <a:spcAft>
                <a:spcPct val="0"/>
              </a:spcAft>
              <a:buChar char="»"/>
              <a:defRPr kumimoji="1" sz="2800">
                <a:solidFill>
                  <a:schemeClr val="tx1"/>
                </a:solidFill>
                <a:latin typeface="+mn-lt"/>
                <a:ea typeface="+mn-ea"/>
              </a:defRPr>
            </a:lvl5pPr>
          </a:lstStyle>
          <a:p>
            <a:pPr marL="0" lvl="0" indent="0" eaLnBrk="1" hangingPunct="1">
              <a:spcBef>
                <a:spcPct val="0"/>
              </a:spcBef>
              <a:buNone/>
            </a:pPr>
            <a:r>
              <a:rPr lang="ja-JP" altLang="en-US" sz="1200" dirty="0">
                <a:latin typeface="HGPｺﾞｼｯｸE" panose="020B0900000000000000" pitchFamily="50" charset="-128"/>
                <a:ea typeface="HGPｺﾞｼｯｸE" panose="020B0900000000000000" pitchFamily="50" charset="-128"/>
              </a:rPr>
              <a:t>　</a:t>
            </a:r>
            <a:r>
              <a:rPr lang="ja-JP" altLang="en-US" sz="1400" dirty="0">
                <a:solidFill>
                  <a:srgbClr val="006600"/>
                </a:solidFill>
                <a:latin typeface="HGPｺﾞｼｯｸE" panose="020B0900000000000000" pitchFamily="50" charset="-128"/>
                <a:ea typeface="HGPｺﾞｼｯｸE" panose="020B0900000000000000" pitchFamily="50" charset="-128"/>
              </a:rPr>
              <a:t>北都留森林組合職員紹介</a:t>
            </a:r>
            <a:endParaRPr lang="en-US" altLang="ja-JP" sz="1400" dirty="0">
              <a:solidFill>
                <a:srgbClr val="006600"/>
              </a:solidFill>
              <a:latin typeface="HGPｺﾞｼｯｸE" panose="020B0900000000000000" pitchFamily="50" charset="-128"/>
              <a:ea typeface="HGPｺﾞｼｯｸE" panose="020B0900000000000000" pitchFamily="50" charset="-128"/>
            </a:endParaRPr>
          </a:p>
          <a:p>
            <a:pPr marL="0" lvl="0" indent="0" eaLnBrk="1" hangingPunct="1">
              <a:spcBef>
                <a:spcPct val="0"/>
              </a:spcBef>
              <a:buNone/>
            </a:pPr>
            <a:endParaRPr lang="en-US" altLang="ja-JP" sz="800" dirty="0">
              <a:latin typeface="HGPｺﾞｼｯｸE" panose="020B0900000000000000" pitchFamily="50" charset="-128"/>
              <a:ea typeface="HGPｺﾞｼｯｸE" panose="020B0900000000000000" pitchFamily="50" charset="-128"/>
            </a:endParaRPr>
          </a:p>
          <a:p>
            <a:pPr marL="0" lvl="0" indent="0" eaLnBrk="1" hangingPunct="1">
              <a:spcBef>
                <a:spcPct val="0"/>
              </a:spcBef>
              <a:buNone/>
            </a:pPr>
            <a:r>
              <a:rPr lang="ja-JP" altLang="en-US" sz="1200" dirty="0">
                <a:latin typeface="HGPｺﾞｼｯｸE" panose="020B0900000000000000" pitchFamily="50" charset="-128"/>
                <a:ea typeface="HGPｺﾞｼｯｸE" panose="020B0900000000000000" pitchFamily="50" charset="-128"/>
              </a:rPr>
              <a:t>北都留森林組合職員は総勢</a:t>
            </a:r>
            <a:r>
              <a:rPr lang="en-US" altLang="ja-JP" sz="1200" dirty="0">
                <a:latin typeface="HGPｺﾞｼｯｸE" panose="020B0900000000000000" pitchFamily="50" charset="-128"/>
                <a:ea typeface="HGPｺﾞｼｯｸE" panose="020B0900000000000000" pitchFamily="50" charset="-128"/>
              </a:rPr>
              <a:t>22</a:t>
            </a:r>
            <a:r>
              <a:rPr lang="ja-JP" altLang="en-US" sz="1200" dirty="0">
                <a:latin typeface="HGPｺﾞｼｯｸE" panose="020B0900000000000000" pitchFamily="50" charset="-128"/>
                <a:ea typeface="HGPｺﾞｼｯｸE" panose="020B0900000000000000" pitchFamily="50" charset="-128"/>
              </a:rPr>
              <a:t>名。管内の上野原市、小菅村、丹波山村の森林はもちろん多摩川、相模川流域の森を皆で力を合わせて整備していきます。どうぞよろしくお願い致します。</a:t>
            </a:r>
            <a:endParaRPr lang="en-US" altLang="ja-JP" sz="1200" dirty="0">
              <a:latin typeface="HGPｺﾞｼｯｸE" panose="020B0900000000000000" pitchFamily="50" charset="-128"/>
              <a:ea typeface="HGPｺﾞｼｯｸE" panose="020B0900000000000000" pitchFamily="50" charset="-128"/>
            </a:endParaRPr>
          </a:p>
          <a:p>
            <a:pPr marL="0" lvl="0" indent="0" eaLnBrk="1" hangingPunct="1">
              <a:spcBef>
                <a:spcPct val="0"/>
              </a:spcBef>
              <a:buNone/>
            </a:pPr>
            <a:endParaRPr lang="en-US" altLang="ja-JP" sz="1200" dirty="0">
              <a:latin typeface="HGPｺﾞｼｯｸE" panose="020B0900000000000000" pitchFamily="50" charset="-128"/>
              <a:ea typeface="HGPｺﾞｼｯｸE" panose="020B0900000000000000" pitchFamily="50" charset="-128"/>
            </a:endParaRPr>
          </a:p>
          <a:p>
            <a:pPr marL="0" lvl="0" indent="0" eaLnBrk="1" hangingPunct="1">
              <a:spcBef>
                <a:spcPct val="0"/>
              </a:spcBef>
              <a:buNone/>
            </a:pPr>
            <a:r>
              <a:rPr lang="ja-JP" altLang="en-US" sz="1200" dirty="0">
                <a:latin typeface="HGPｺﾞｼｯｸE" panose="020B0900000000000000" pitchFamily="50" charset="-128"/>
                <a:ea typeface="HGPｺﾞｼｯｸE" panose="020B0900000000000000" pitchFamily="50" charset="-128"/>
              </a:rPr>
              <a:t>　</a:t>
            </a:r>
            <a:endParaRPr lang="en-US" altLang="ja-JP" sz="1200" dirty="0">
              <a:latin typeface="HGPｺﾞｼｯｸE" panose="020B0900000000000000" pitchFamily="50" charset="-128"/>
              <a:ea typeface="HGPｺﾞｼｯｸE" panose="020B0900000000000000" pitchFamily="50" charset="-128"/>
            </a:endParaRPr>
          </a:p>
          <a:p>
            <a:pPr marL="0" lvl="0" indent="0" eaLnBrk="1" hangingPunct="1">
              <a:spcBef>
                <a:spcPct val="0"/>
              </a:spcBef>
              <a:buNone/>
            </a:pPr>
            <a:r>
              <a:rPr lang="ja-JP" altLang="en-US" sz="1000" dirty="0">
                <a:latin typeface="HGPｺﾞｼｯｸE" panose="020B0900000000000000" pitchFamily="50" charset="-128"/>
                <a:ea typeface="HGPｺﾞｼｯｸE" panose="020B0900000000000000" pitchFamily="50" charset="-128"/>
              </a:rPr>
              <a:t>　</a:t>
            </a:r>
            <a:endParaRPr lang="en-US" altLang="ja-JP" sz="1000" dirty="0">
              <a:latin typeface="HGPｺﾞｼｯｸE" panose="020B0900000000000000" pitchFamily="50" charset="-128"/>
              <a:ea typeface="HGPｺﾞｼｯｸE" panose="020B0900000000000000" pitchFamily="50" charset="-128"/>
            </a:endParaRPr>
          </a:p>
        </p:txBody>
      </p:sp>
      <p:pic>
        <p:nvPicPr>
          <p:cNvPr id="9" name="図 8">
            <a:extLst>
              <a:ext uri="{FF2B5EF4-FFF2-40B4-BE49-F238E27FC236}">
                <a16:creationId xmlns:a16="http://schemas.microsoft.com/office/drawing/2014/main" id="{D37F8965-C1F5-4568-835E-757BB26989FE}"/>
              </a:ext>
            </a:extLst>
          </p:cNvPr>
          <p:cNvPicPr>
            <a:picLocks noChangeAspect="1"/>
          </p:cNvPicPr>
          <p:nvPr/>
        </p:nvPicPr>
        <p:blipFill>
          <a:blip r:embed="rId4"/>
          <a:stretch>
            <a:fillRect/>
          </a:stretch>
        </p:blipFill>
        <p:spPr>
          <a:xfrm>
            <a:off x="330142" y="4152528"/>
            <a:ext cx="976180" cy="1407220"/>
          </a:xfrm>
          <a:prstGeom prst="rect">
            <a:avLst/>
          </a:prstGeom>
        </p:spPr>
      </p:pic>
      <p:pic>
        <p:nvPicPr>
          <p:cNvPr id="12" name="図 11">
            <a:extLst>
              <a:ext uri="{FF2B5EF4-FFF2-40B4-BE49-F238E27FC236}">
                <a16:creationId xmlns:a16="http://schemas.microsoft.com/office/drawing/2014/main" id="{670C6354-11AF-4D2C-9573-D6ED423F9C79}"/>
              </a:ext>
            </a:extLst>
          </p:cNvPr>
          <p:cNvPicPr>
            <a:picLocks noChangeAspect="1"/>
          </p:cNvPicPr>
          <p:nvPr/>
        </p:nvPicPr>
        <p:blipFill>
          <a:blip r:embed="rId5"/>
          <a:stretch>
            <a:fillRect/>
          </a:stretch>
        </p:blipFill>
        <p:spPr>
          <a:xfrm>
            <a:off x="4913583" y="4152528"/>
            <a:ext cx="991173" cy="1407220"/>
          </a:xfrm>
          <a:prstGeom prst="rect">
            <a:avLst/>
          </a:prstGeom>
        </p:spPr>
      </p:pic>
      <p:pic>
        <p:nvPicPr>
          <p:cNvPr id="15" name="図 14">
            <a:extLst>
              <a:ext uri="{FF2B5EF4-FFF2-40B4-BE49-F238E27FC236}">
                <a16:creationId xmlns:a16="http://schemas.microsoft.com/office/drawing/2014/main" id="{47DB2FB0-E57A-4700-8D53-8867BFD02980}"/>
              </a:ext>
            </a:extLst>
          </p:cNvPr>
          <p:cNvPicPr>
            <a:picLocks noChangeAspect="1"/>
          </p:cNvPicPr>
          <p:nvPr/>
        </p:nvPicPr>
        <p:blipFill>
          <a:blip r:embed="rId6"/>
          <a:stretch>
            <a:fillRect/>
          </a:stretch>
        </p:blipFill>
        <p:spPr>
          <a:xfrm>
            <a:off x="2591549" y="4137746"/>
            <a:ext cx="1008951" cy="1407221"/>
          </a:xfrm>
          <a:prstGeom prst="rect">
            <a:avLst/>
          </a:prstGeom>
        </p:spPr>
      </p:pic>
      <p:sp>
        <p:nvSpPr>
          <p:cNvPr id="48" name="Text Box 100">
            <a:extLst>
              <a:ext uri="{FF2B5EF4-FFF2-40B4-BE49-F238E27FC236}">
                <a16:creationId xmlns:a16="http://schemas.microsoft.com/office/drawing/2014/main" id="{EEE0A78D-26E8-453C-8189-53D1308DFA2D}"/>
              </a:ext>
            </a:extLst>
          </p:cNvPr>
          <p:cNvSpPr txBox="1"/>
          <p:nvPr/>
        </p:nvSpPr>
        <p:spPr>
          <a:xfrm>
            <a:off x="313308" y="3288432"/>
            <a:ext cx="6959600" cy="984885"/>
          </a:xfrm>
          <a:prstGeom prst="rect">
            <a:avLst/>
          </a:prstGeom>
          <a:noFill/>
          <a:ln w="9525">
            <a:noFill/>
            <a:miter/>
          </a:ln>
        </p:spPr>
        <p:txBody>
          <a:bodyPr vert="horz" wrap="square">
            <a:spAutoFit/>
          </a:bodyPr>
          <a:lstStyle>
            <a:lvl1pPr marL="479425" indent="-479425" algn="l" defTabSz="1279525" rtl="0" eaLnBrk="0" fontAlgn="base" hangingPunct="0">
              <a:spcBef>
                <a:spcPct val="20000"/>
              </a:spcBef>
              <a:spcAft>
                <a:spcPct val="0"/>
              </a:spcAft>
              <a:buChar char="•"/>
              <a:defRPr kumimoji="1" sz="4500">
                <a:solidFill>
                  <a:schemeClr val="tx1"/>
                </a:solidFill>
                <a:latin typeface="+mn-lt"/>
                <a:ea typeface="+mn-ea"/>
                <a:cs typeface="+mn-cs"/>
              </a:defRPr>
            </a:lvl1pPr>
            <a:lvl2pPr marL="1040130" indent="-400050" algn="l" defTabSz="1279525" rtl="0" eaLnBrk="0" fontAlgn="base" hangingPunct="0">
              <a:spcBef>
                <a:spcPct val="20000"/>
              </a:spcBef>
              <a:spcAft>
                <a:spcPct val="0"/>
              </a:spcAft>
              <a:buChar char="–"/>
              <a:defRPr kumimoji="1" sz="3900">
                <a:solidFill>
                  <a:schemeClr val="tx1"/>
                </a:solidFill>
                <a:latin typeface="+mn-lt"/>
                <a:ea typeface="+mn-ea"/>
              </a:defRPr>
            </a:lvl2pPr>
            <a:lvl3pPr marL="1600200" indent="-320675" algn="l" defTabSz="1279525" rtl="0" eaLnBrk="0" fontAlgn="base" hangingPunct="0">
              <a:spcBef>
                <a:spcPct val="20000"/>
              </a:spcBef>
              <a:spcAft>
                <a:spcPct val="0"/>
              </a:spcAft>
              <a:buChar char="•"/>
              <a:defRPr kumimoji="1" sz="3400">
                <a:solidFill>
                  <a:schemeClr val="tx1"/>
                </a:solidFill>
                <a:latin typeface="+mn-lt"/>
                <a:ea typeface="+mn-ea"/>
              </a:defRPr>
            </a:lvl3pPr>
            <a:lvl4pPr marL="2240280" indent="-319405" algn="l" defTabSz="1279525" rtl="0" eaLnBrk="0" fontAlgn="base" hangingPunct="0">
              <a:spcBef>
                <a:spcPct val="20000"/>
              </a:spcBef>
              <a:spcAft>
                <a:spcPct val="0"/>
              </a:spcAft>
              <a:buChar char="–"/>
              <a:defRPr kumimoji="1" sz="2800">
                <a:solidFill>
                  <a:schemeClr val="tx1"/>
                </a:solidFill>
                <a:latin typeface="+mn-lt"/>
                <a:ea typeface="+mn-ea"/>
              </a:defRPr>
            </a:lvl4pPr>
            <a:lvl5pPr marL="2879725" indent="-319405" algn="l" defTabSz="1279525" rtl="0" eaLnBrk="0" fontAlgn="base" hangingPunct="0">
              <a:spcBef>
                <a:spcPct val="20000"/>
              </a:spcBef>
              <a:spcAft>
                <a:spcPct val="0"/>
              </a:spcAft>
              <a:buChar char="»"/>
              <a:defRPr kumimoji="1" sz="2800">
                <a:solidFill>
                  <a:schemeClr val="tx1"/>
                </a:solidFill>
                <a:latin typeface="+mn-lt"/>
                <a:ea typeface="+mn-ea"/>
              </a:defRPr>
            </a:lvl5pPr>
          </a:lstStyle>
          <a:p>
            <a:pPr marL="0" lvl="0" indent="0" eaLnBrk="1" hangingPunct="1">
              <a:spcBef>
                <a:spcPct val="0"/>
              </a:spcBef>
              <a:buNone/>
            </a:pPr>
            <a:r>
              <a:rPr lang="ja-JP" altLang="en-US" sz="1200" dirty="0">
                <a:solidFill>
                  <a:srgbClr val="006600"/>
                </a:solidFill>
                <a:latin typeface="HGPｺﾞｼｯｸE" panose="020B0900000000000000" pitchFamily="50" charset="-128"/>
                <a:ea typeface="HGPｺﾞｼｯｸE" panose="020B0900000000000000" pitchFamily="50" charset="-128"/>
              </a:rPr>
              <a:t>　</a:t>
            </a:r>
            <a:r>
              <a:rPr lang="ja-JP" altLang="en-US" sz="1400" dirty="0">
                <a:solidFill>
                  <a:srgbClr val="006600"/>
                </a:solidFill>
                <a:latin typeface="HGPｺﾞｼｯｸE" panose="020B0900000000000000" pitchFamily="50" charset="-128"/>
                <a:ea typeface="HGPｺﾞｼｯｸE" panose="020B0900000000000000" pitchFamily="50" charset="-128"/>
              </a:rPr>
              <a:t>新人紹介</a:t>
            </a:r>
            <a:endParaRPr lang="en-US" altLang="ja-JP" sz="1400" dirty="0">
              <a:solidFill>
                <a:srgbClr val="006600"/>
              </a:solidFill>
              <a:latin typeface="HGPｺﾞｼｯｸE" panose="020B0900000000000000" pitchFamily="50" charset="-128"/>
              <a:ea typeface="HGPｺﾞｼｯｸE" panose="020B0900000000000000" pitchFamily="50" charset="-128"/>
            </a:endParaRPr>
          </a:p>
          <a:p>
            <a:pPr marL="0" lvl="0" indent="0" eaLnBrk="1" hangingPunct="1">
              <a:spcBef>
                <a:spcPct val="0"/>
              </a:spcBef>
              <a:buNone/>
            </a:pPr>
            <a:endParaRPr lang="en-US" altLang="ja-JP" sz="1000" dirty="0">
              <a:latin typeface="HGPｺﾞｼｯｸE" panose="020B0900000000000000" pitchFamily="50" charset="-128"/>
              <a:ea typeface="HGPｺﾞｼｯｸE" panose="020B0900000000000000" pitchFamily="50" charset="-128"/>
            </a:endParaRPr>
          </a:p>
          <a:p>
            <a:pPr marL="0" lvl="0" indent="0" eaLnBrk="1" hangingPunct="1">
              <a:spcBef>
                <a:spcPct val="0"/>
              </a:spcBef>
              <a:buNone/>
            </a:pPr>
            <a:r>
              <a:rPr lang="ja-JP" altLang="en-US" sz="1200" dirty="0">
                <a:latin typeface="HGPｺﾞｼｯｸE" panose="020B0900000000000000" pitchFamily="50" charset="-128"/>
                <a:ea typeface="HGPｺﾞｼｯｸE" panose="020B0900000000000000" pitchFamily="50" charset="-128"/>
              </a:rPr>
              <a:t>令和元年４月付１名、横坂祐人氏、令和２年４月付２名、北爪悠氏、寺田一貴氏と新卒の若者たちが新たに北都留森林組合職員に加わりましたのでご紹介させて頂きます。</a:t>
            </a:r>
            <a:endParaRPr lang="en-US" altLang="ja-JP" sz="1200" dirty="0">
              <a:latin typeface="HGPｺﾞｼｯｸE" panose="020B0900000000000000" pitchFamily="50" charset="-128"/>
              <a:ea typeface="HGPｺﾞｼｯｸE" panose="020B0900000000000000" pitchFamily="50" charset="-128"/>
            </a:endParaRPr>
          </a:p>
          <a:p>
            <a:pPr marL="0" lvl="0" indent="0" eaLnBrk="1" hangingPunct="1">
              <a:spcBef>
                <a:spcPct val="0"/>
              </a:spcBef>
              <a:buNone/>
            </a:pPr>
            <a:r>
              <a:rPr lang="ja-JP" altLang="en-US" sz="1000" dirty="0">
                <a:latin typeface="HGPｺﾞｼｯｸE" panose="020B0900000000000000" pitchFamily="50" charset="-128"/>
                <a:ea typeface="HGPｺﾞｼｯｸE" panose="020B0900000000000000" pitchFamily="50" charset="-128"/>
              </a:rPr>
              <a:t>　</a:t>
            </a:r>
            <a:endParaRPr lang="en-US" altLang="ja-JP" sz="1000" dirty="0">
              <a:latin typeface="HGPｺﾞｼｯｸE" panose="020B0900000000000000" pitchFamily="50" charset="-128"/>
              <a:ea typeface="HGPｺﾞｼｯｸE" panose="020B0900000000000000" pitchFamily="50" charset="-128"/>
            </a:endParaRPr>
          </a:p>
        </p:txBody>
      </p:sp>
      <p:sp>
        <p:nvSpPr>
          <p:cNvPr id="49" name="Line 103">
            <a:extLst>
              <a:ext uri="{FF2B5EF4-FFF2-40B4-BE49-F238E27FC236}">
                <a16:creationId xmlns:a16="http://schemas.microsoft.com/office/drawing/2014/main" id="{61C72372-769D-4DB2-A71E-5A1976404019}"/>
              </a:ext>
            </a:extLst>
          </p:cNvPr>
          <p:cNvSpPr/>
          <p:nvPr/>
        </p:nvSpPr>
        <p:spPr>
          <a:xfrm flipV="1">
            <a:off x="268070" y="3260733"/>
            <a:ext cx="6898040" cy="34669"/>
          </a:xfrm>
          <a:prstGeom prst="line">
            <a:avLst/>
          </a:prstGeom>
          <a:ln w="9525" cap="flat" cmpd="sng">
            <a:solidFill>
              <a:schemeClr val="tx1"/>
            </a:solidFill>
            <a:prstDash val="solid"/>
            <a:headEnd type="none" w="med" len="med"/>
            <a:tailEnd type="none" w="med" len="med"/>
          </a:ln>
        </p:spPr>
        <p:txBody>
          <a:bodyPr/>
          <a:lstStyle/>
          <a:p>
            <a:endParaRPr lang="ja-JP" altLang="en-US"/>
          </a:p>
        </p:txBody>
      </p:sp>
      <p:sp>
        <p:nvSpPr>
          <p:cNvPr id="50" name="Line 103">
            <a:extLst>
              <a:ext uri="{FF2B5EF4-FFF2-40B4-BE49-F238E27FC236}">
                <a16:creationId xmlns:a16="http://schemas.microsoft.com/office/drawing/2014/main" id="{C7087775-C600-4749-8D82-62777F5B446C}"/>
              </a:ext>
            </a:extLst>
          </p:cNvPr>
          <p:cNvSpPr/>
          <p:nvPr/>
        </p:nvSpPr>
        <p:spPr>
          <a:xfrm>
            <a:off x="266849" y="5790537"/>
            <a:ext cx="6980659" cy="14283"/>
          </a:xfrm>
          <a:prstGeom prst="line">
            <a:avLst/>
          </a:prstGeom>
          <a:ln w="9525" cap="flat" cmpd="sng">
            <a:solidFill>
              <a:schemeClr val="tx1"/>
            </a:solidFill>
            <a:prstDash val="solid"/>
            <a:headEnd type="none" w="med" len="med"/>
            <a:tailEnd type="none" w="med" len="med"/>
          </a:ln>
        </p:spPr>
        <p:txBody>
          <a:bodyPr/>
          <a:lstStyle/>
          <a:p>
            <a:endParaRPr lang="ja-JP" altLang="en-US"/>
          </a:p>
        </p:txBody>
      </p:sp>
      <p:pic>
        <p:nvPicPr>
          <p:cNvPr id="24" name="図 23">
            <a:extLst>
              <a:ext uri="{FF2B5EF4-FFF2-40B4-BE49-F238E27FC236}">
                <a16:creationId xmlns:a16="http://schemas.microsoft.com/office/drawing/2014/main" id="{1695E855-9A74-4814-A2C6-E2ED908E2B96}"/>
              </a:ext>
            </a:extLst>
          </p:cNvPr>
          <p:cNvPicPr>
            <a:picLocks noChangeAspect="1"/>
          </p:cNvPicPr>
          <p:nvPr/>
        </p:nvPicPr>
        <p:blipFill>
          <a:blip r:embed="rId7"/>
          <a:stretch>
            <a:fillRect/>
          </a:stretch>
        </p:blipFill>
        <p:spPr>
          <a:xfrm>
            <a:off x="432148" y="6633489"/>
            <a:ext cx="6527552" cy="2884267"/>
          </a:xfrm>
          <a:prstGeom prst="rect">
            <a:avLst/>
          </a:prstGeom>
        </p:spPr>
      </p:pic>
      <p:sp>
        <p:nvSpPr>
          <p:cNvPr id="56" name="Text Box 73">
            <a:extLst>
              <a:ext uri="{FF2B5EF4-FFF2-40B4-BE49-F238E27FC236}">
                <a16:creationId xmlns:a16="http://schemas.microsoft.com/office/drawing/2014/main" id="{D88D30C2-D1B3-4199-B5C2-691F3A645507}"/>
              </a:ext>
            </a:extLst>
          </p:cNvPr>
          <p:cNvSpPr txBox="1"/>
          <p:nvPr/>
        </p:nvSpPr>
        <p:spPr>
          <a:xfrm>
            <a:off x="6031136" y="4137746"/>
            <a:ext cx="1008951" cy="1384995"/>
          </a:xfrm>
          <a:prstGeom prst="rect">
            <a:avLst/>
          </a:prstGeom>
          <a:solidFill>
            <a:schemeClr val="bg1"/>
          </a:solidFill>
          <a:ln w="9525">
            <a:noFill/>
            <a:miter/>
          </a:ln>
        </p:spPr>
        <p:txBody>
          <a:bodyPr wrap="square">
            <a:spAutoFit/>
          </a:bodyPr>
          <a:lstStyle>
            <a:lvl1pPr marL="479425" indent="-479425" algn="l" defTabSz="1279525" rtl="0" eaLnBrk="0" fontAlgn="base" hangingPunct="0">
              <a:spcBef>
                <a:spcPct val="20000"/>
              </a:spcBef>
              <a:spcAft>
                <a:spcPct val="0"/>
              </a:spcAft>
              <a:buChar char="•"/>
              <a:defRPr kumimoji="1" sz="4500">
                <a:solidFill>
                  <a:schemeClr val="tx1"/>
                </a:solidFill>
                <a:latin typeface="+mn-lt"/>
                <a:ea typeface="+mn-ea"/>
                <a:cs typeface="+mn-cs"/>
              </a:defRPr>
            </a:lvl1pPr>
            <a:lvl2pPr marL="1040130" indent="-400050" algn="l" defTabSz="1279525" rtl="0" eaLnBrk="0" fontAlgn="base" hangingPunct="0">
              <a:spcBef>
                <a:spcPct val="20000"/>
              </a:spcBef>
              <a:spcAft>
                <a:spcPct val="0"/>
              </a:spcAft>
              <a:buChar char="–"/>
              <a:defRPr kumimoji="1" sz="3900">
                <a:solidFill>
                  <a:schemeClr val="tx1"/>
                </a:solidFill>
                <a:latin typeface="+mn-lt"/>
                <a:ea typeface="+mn-ea"/>
              </a:defRPr>
            </a:lvl2pPr>
            <a:lvl3pPr marL="1600200" indent="-320675" algn="l" defTabSz="1279525" rtl="0" eaLnBrk="0" fontAlgn="base" hangingPunct="0">
              <a:spcBef>
                <a:spcPct val="20000"/>
              </a:spcBef>
              <a:spcAft>
                <a:spcPct val="0"/>
              </a:spcAft>
              <a:buChar char="•"/>
              <a:defRPr kumimoji="1" sz="3400">
                <a:solidFill>
                  <a:schemeClr val="tx1"/>
                </a:solidFill>
                <a:latin typeface="+mn-lt"/>
                <a:ea typeface="+mn-ea"/>
              </a:defRPr>
            </a:lvl3pPr>
            <a:lvl4pPr marL="2240280" indent="-319405" algn="l" defTabSz="1279525" rtl="0" eaLnBrk="0" fontAlgn="base" hangingPunct="0">
              <a:spcBef>
                <a:spcPct val="20000"/>
              </a:spcBef>
              <a:spcAft>
                <a:spcPct val="0"/>
              </a:spcAft>
              <a:buChar char="–"/>
              <a:defRPr kumimoji="1" sz="2800">
                <a:solidFill>
                  <a:schemeClr val="tx1"/>
                </a:solidFill>
                <a:latin typeface="+mn-lt"/>
                <a:ea typeface="+mn-ea"/>
              </a:defRPr>
            </a:lvl4pPr>
            <a:lvl5pPr marL="2879725" indent="-319405" algn="l" defTabSz="1279525" rtl="0" eaLnBrk="0" fontAlgn="base" hangingPunct="0">
              <a:spcBef>
                <a:spcPct val="20000"/>
              </a:spcBef>
              <a:spcAft>
                <a:spcPct val="0"/>
              </a:spcAft>
              <a:buChar char="»"/>
              <a:defRPr kumimoji="1" sz="2800">
                <a:solidFill>
                  <a:schemeClr val="tx1"/>
                </a:solidFill>
                <a:latin typeface="+mn-lt"/>
                <a:ea typeface="+mn-ea"/>
              </a:defRPr>
            </a:lvl5pPr>
          </a:lstStyle>
          <a:p>
            <a:pPr marL="0" lvl="0" indent="0" eaLnBrk="1" hangingPunct="1">
              <a:spcBef>
                <a:spcPct val="50000"/>
              </a:spcBef>
              <a:buNone/>
            </a:pPr>
            <a:r>
              <a:rPr lang="ja-JP" altLang="en-US" sz="1200" dirty="0">
                <a:latin typeface="HGPｺﾞｼｯｸE" pitchFamily="50" charset="-128"/>
                <a:ea typeface="HGPｺﾞｼｯｸE" pitchFamily="50" charset="-128"/>
              </a:rPr>
              <a:t>寺田一貴　　　　　　　　　　　　　　　　　　</a:t>
            </a:r>
            <a:r>
              <a:rPr lang="en-US" altLang="ja-JP" sz="1200" dirty="0">
                <a:latin typeface="HGPｺﾞｼｯｸE" pitchFamily="50" charset="-128"/>
                <a:ea typeface="HGPｺﾞｼｯｸE" pitchFamily="50" charset="-128"/>
              </a:rPr>
              <a:t>22</a:t>
            </a:r>
            <a:r>
              <a:rPr lang="ja-JP" altLang="en-US" sz="1200" dirty="0">
                <a:latin typeface="HGPｺﾞｼｯｸE" pitchFamily="50" charset="-128"/>
                <a:ea typeface="HGPｺﾞｼｯｸE" pitchFamily="50" charset="-128"/>
              </a:rPr>
              <a:t>歳</a:t>
            </a:r>
            <a:endParaRPr lang="en-US" altLang="ja-JP" sz="1200" dirty="0">
              <a:latin typeface="HGPｺﾞｼｯｸE" pitchFamily="50" charset="-128"/>
              <a:ea typeface="HGPｺﾞｼｯｸE" pitchFamily="50" charset="-128"/>
            </a:endParaRPr>
          </a:p>
          <a:p>
            <a:pPr marL="0" lvl="0" indent="0" eaLnBrk="1" hangingPunct="1">
              <a:spcBef>
                <a:spcPct val="50000"/>
              </a:spcBef>
              <a:buNone/>
            </a:pPr>
            <a:r>
              <a:rPr lang="ja-JP" altLang="en-US" sz="1200" dirty="0">
                <a:latin typeface="HGPｺﾞｼｯｸE" pitchFamily="50" charset="-128"/>
                <a:ea typeface="HGPｺﾞｼｯｸE" pitchFamily="50" charset="-128"/>
              </a:rPr>
              <a:t>埼玉県所沢市出身</a:t>
            </a:r>
            <a:endParaRPr lang="en-US" altLang="ja-JP" sz="1200" dirty="0">
              <a:latin typeface="HGPｺﾞｼｯｸE" pitchFamily="50" charset="-128"/>
              <a:ea typeface="HGPｺﾞｼｯｸE" pitchFamily="50" charset="-128"/>
            </a:endParaRPr>
          </a:p>
          <a:p>
            <a:pPr marL="0" lvl="0" indent="0" eaLnBrk="1" hangingPunct="1">
              <a:spcBef>
                <a:spcPct val="50000"/>
              </a:spcBef>
              <a:buNone/>
            </a:pPr>
            <a:r>
              <a:rPr lang="ja-JP" altLang="en-US" sz="1200" dirty="0">
                <a:latin typeface="HGPｺﾞｼｯｸE" pitchFamily="50" charset="-128"/>
                <a:ea typeface="HGPｺﾞｼｯｸE" pitchFamily="50" charset="-128"/>
              </a:rPr>
              <a:t>大東文化大学卒</a:t>
            </a:r>
            <a:endParaRPr lang="en-US" altLang="ja-JP" sz="1200" dirty="0">
              <a:latin typeface="HGPｺﾞｼｯｸE" pitchFamily="50" charset="-128"/>
              <a:ea typeface="HGPｺﾞｼｯｸE" pitchFamily="50" charset="-128"/>
            </a:endParaRPr>
          </a:p>
        </p:txBody>
      </p:sp>
      <p:sp>
        <p:nvSpPr>
          <p:cNvPr id="59" name="Text Box 73">
            <a:extLst>
              <a:ext uri="{FF2B5EF4-FFF2-40B4-BE49-F238E27FC236}">
                <a16:creationId xmlns:a16="http://schemas.microsoft.com/office/drawing/2014/main" id="{0A353210-B776-436B-8F37-6ACBE02A879B}"/>
              </a:ext>
            </a:extLst>
          </p:cNvPr>
          <p:cNvSpPr txBox="1"/>
          <p:nvPr/>
        </p:nvSpPr>
        <p:spPr>
          <a:xfrm>
            <a:off x="3673394" y="4150902"/>
            <a:ext cx="1008951" cy="1200329"/>
          </a:xfrm>
          <a:prstGeom prst="rect">
            <a:avLst/>
          </a:prstGeom>
          <a:solidFill>
            <a:schemeClr val="bg1"/>
          </a:solidFill>
          <a:ln w="9525">
            <a:noFill/>
            <a:miter/>
          </a:ln>
        </p:spPr>
        <p:txBody>
          <a:bodyPr wrap="square">
            <a:spAutoFit/>
          </a:bodyPr>
          <a:lstStyle>
            <a:lvl1pPr marL="479425" indent="-479425" algn="l" defTabSz="1279525" rtl="0" eaLnBrk="0" fontAlgn="base" hangingPunct="0">
              <a:spcBef>
                <a:spcPct val="20000"/>
              </a:spcBef>
              <a:spcAft>
                <a:spcPct val="0"/>
              </a:spcAft>
              <a:buChar char="•"/>
              <a:defRPr kumimoji="1" sz="4500">
                <a:solidFill>
                  <a:schemeClr val="tx1"/>
                </a:solidFill>
                <a:latin typeface="+mn-lt"/>
                <a:ea typeface="+mn-ea"/>
                <a:cs typeface="+mn-cs"/>
              </a:defRPr>
            </a:lvl1pPr>
            <a:lvl2pPr marL="1040130" indent="-400050" algn="l" defTabSz="1279525" rtl="0" eaLnBrk="0" fontAlgn="base" hangingPunct="0">
              <a:spcBef>
                <a:spcPct val="20000"/>
              </a:spcBef>
              <a:spcAft>
                <a:spcPct val="0"/>
              </a:spcAft>
              <a:buChar char="–"/>
              <a:defRPr kumimoji="1" sz="3900">
                <a:solidFill>
                  <a:schemeClr val="tx1"/>
                </a:solidFill>
                <a:latin typeface="+mn-lt"/>
                <a:ea typeface="+mn-ea"/>
              </a:defRPr>
            </a:lvl2pPr>
            <a:lvl3pPr marL="1600200" indent="-320675" algn="l" defTabSz="1279525" rtl="0" eaLnBrk="0" fontAlgn="base" hangingPunct="0">
              <a:spcBef>
                <a:spcPct val="20000"/>
              </a:spcBef>
              <a:spcAft>
                <a:spcPct val="0"/>
              </a:spcAft>
              <a:buChar char="•"/>
              <a:defRPr kumimoji="1" sz="3400">
                <a:solidFill>
                  <a:schemeClr val="tx1"/>
                </a:solidFill>
                <a:latin typeface="+mn-lt"/>
                <a:ea typeface="+mn-ea"/>
              </a:defRPr>
            </a:lvl3pPr>
            <a:lvl4pPr marL="2240280" indent="-319405" algn="l" defTabSz="1279525" rtl="0" eaLnBrk="0" fontAlgn="base" hangingPunct="0">
              <a:spcBef>
                <a:spcPct val="20000"/>
              </a:spcBef>
              <a:spcAft>
                <a:spcPct val="0"/>
              </a:spcAft>
              <a:buChar char="–"/>
              <a:defRPr kumimoji="1" sz="2800">
                <a:solidFill>
                  <a:schemeClr val="tx1"/>
                </a:solidFill>
                <a:latin typeface="+mn-lt"/>
                <a:ea typeface="+mn-ea"/>
              </a:defRPr>
            </a:lvl4pPr>
            <a:lvl5pPr marL="2879725" indent="-319405" algn="l" defTabSz="1279525" rtl="0" eaLnBrk="0" fontAlgn="base" hangingPunct="0">
              <a:spcBef>
                <a:spcPct val="20000"/>
              </a:spcBef>
              <a:spcAft>
                <a:spcPct val="0"/>
              </a:spcAft>
              <a:buChar char="»"/>
              <a:defRPr kumimoji="1" sz="2800">
                <a:solidFill>
                  <a:schemeClr val="tx1"/>
                </a:solidFill>
                <a:latin typeface="+mn-lt"/>
                <a:ea typeface="+mn-ea"/>
              </a:defRPr>
            </a:lvl5pPr>
          </a:lstStyle>
          <a:p>
            <a:pPr marL="0" lvl="0" indent="0" eaLnBrk="1" hangingPunct="1">
              <a:spcBef>
                <a:spcPct val="50000"/>
              </a:spcBef>
              <a:buNone/>
            </a:pPr>
            <a:r>
              <a:rPr lang="ja-JP" altLang="en-US" sz="1200" dirty="0">
                <a:latin typeface="HGPｺﾞｼｯｸE" pitchFamily="50" charset="-128"/>
                <a:ea typeface="HGPｺﾞｼｯｸE" pitchFamily="50" charset="-128"/>
              </a:rPr>
              <a:t>北爪悠　　　　　　</a:t>
            </a:r>
            <a:r>
              <a:rPr lang="en-US" altLang="ja-JP" sz="1200" dirty="0">
                <a:latin typeface="HGPｺﾞｼｯｸE" pitchFamily="50" charset="-128"/>
                <a:ea typeface="HGPｺﾞｼｯｸE" pitchFamily="50" charset="-128"/>
              </a:rPr>
              <a:t>23</a:t>
            </a:r>
            <a:r>
              <a:rPr lang="ja-JP" altLang="en-US" sz="1200" dirty="0">
                <a:latin typeface="HGPｺﾞｼｯｸE" pitchFamily="50" charset="-128"/>
                <a:ea typeface="HGPｺﾞｼｯｸE" pitchFamily="50" charset="-128"/>
              </a:rPr>
              <a:t>歳</a:t>
            </a:r>
            <a:endParaRPr lang="en-US" altLang="ja-JP" sz="1200" dirty="0">
              <a:latin typeface="HGPｺﾞｼｯｸE" pitchFamily="50" charset="-128"/>
              <a:ea typeface="HGPｺﾞｼｯｸE" pitchFamily="50" charset="-128"/>
            </a:endParaRPr>
          </a:p>
          <a:p>
            <a:pPr marL="0" lvl="0" indent="0" eaLnBrk="1" hangingPunct="1">
              <a:spcBef>
                <a:spcPct val="50000"/>
              </a:spcBef>
              <a:buNone/>
            </a:pPr>
            <a:r>
              <a:rPr lang="ja-JP" altLang="en-US" sz="1200" dirty="0">
                <a:latin typeface="HGPｺﾞｼｯｸE" pitchFamily="50" charset="-128"/>
                <a:ea typeface="HGPｺﾞｼｯｸE" pitchFamily="50" charset="-128"/>
              </a:rPr>
              <a:t>東京都八王子市出身</a:t>
            </a:r>
            <a:endParaRPr lang="en-US" altLang="ja-JP" sz="1200" dirty="0">
              <a:latin typeface="HGPｺﾞｼｯｸE" pitchFamily="50" charset="-128"/>
              <a:ea typeface="HGPｺﾞｼｯｸE" pitchFamily="50" charset="-128"/>
            </a:endParaRPr>
          </a:p>
          <a:p>
            <a:pPr marL="0" lvl="0" indent="0" eaLnBrk="1" hangingPunct="1">
              <a:spcBef>
                <a:spcPct val="50000"/>
              </a:spcBef>
              <a:buNone/>
            </a:pPr>
            <a:r>
              <a:rPr lang="ja-JP" altLang="en-US" sz="1200" dirty="0">
                <a:latin typeface="HGPｺﾞｼｯｸE" pitchFamily="50" charset="-128"/>
                <a:ea typeface="HGPｺﾞｼｯｸE" pitchFamily="50" charset="-128"/>
              </a:rPr>
              <a:t>駒澤大学卒</a:t>
            </a:r>
            <a:endParaRPr lang="en-US" altLang="ja-JP" sz="1200" dirty="0">
              <a:latin typeface="HGPｺﾞｼｯｸE" pitchFamily="50" charset="-128"/>
              <a:ea typeface="HGPｺﾞｼｯｸE" pitchFamily="50" charset="-128"/>
            </a:endParaRPr>
          </a:p>
        </p:txBody>
      </p:sp>
      <p:sp>
        <p:nvSpPr>
          <p:cNvPr id="60" name="Text Box 100">
            <a:extLst>
              <a:ext uri="{FF2B5EF4-FFF2-40B4-BE49-F238E27FC236}">
                <a16:creationId xmlns:a16="http://schemas.microsoft.com/office/drawing/2014/main" id="{A6D289B4-35BD-43A1-8761-AC2E155C67ED}"/>
              </a:ext>
            </a:extLst>
          </p:cNvPr>
          <p:cNvSpPr txBox="1"/>
          <p:nvPr/>
        </p:nvSpPr>
        <p:spPr>
          <a:xfrm>
            <a:off x="7350125" y="114877"/>
            <a:ext cx="6959600" cy="1969770"/>
          </a:xfrm>
          <a:prstGeom prst="rect">
            <a:avLst/>
          </a:prstGeom>
          <a:noFill/>
          <a:ln w="9525">
            <a:noFill/>
            <a:miter/>
          </a:ln>
        </p:spPr>
        <p:txBody>
          <a:bodyPr vert="horz" wrap="square">
            <a:spAutoFit/>
          </a:bodyPr>
          <a:lstStyle>
            <a:lvl1pPr marL="479425" indent="-479425" algn="l" defTabSz="1279525" rtl="0" eaLnBrk="0" fontAlgn="base" hangingPunct="0">
              <a:spcBef>
                <a:spcPct val="20000"/>
              </a:spcBef>
              <a:spcAft>
                <a:spcPct val="0"/>
              </a:spcAft>
              <a:buChar char="•"/>
              <a:defRPr kumimoji="1" sz="4500">
                <a:solidFill>
                  <a:schemeClr val="tx1"/>
                </a:solidFill>
                <a:latin typeface="+mn-lt"/>
                <a:ea typeface="+mn-ea"/>
                <a:cs typeface="+mn-cs"/>
              </a:defRPr>
            </a:lvl1pPr>
            <a:lvl2pPr marL="1040130" indent="-400050" algn="l" defTabSz="1279525" rtl="0" eaLnBrk="0" fontAlgn="base" hangingPunct="0">
              <a:spcBef>
                <a:spcPct val="20000"/>
              </a:spcBef>
              <a:spcAft>
                <a:spcPct val="0"/>
              </a:spcAft>
              <a:buChar char="–"/>
              <a:defRPr kumimoji="1" sz="3900">
                <a:solidFill>
                  <a:schemeClr val="tx1"/>
                </a:solidFill>
                <a:latin typeface="+mn-lt"/>
                <a:ea typeface="+mn-ea"/>
              </a:defRPr>
            </a:lvl2pPr>
            <a:lvl3pPr marL="1600200" indent="-320675" algn="l" defTabSz="1279525" rtl="0" eaLnBrk="0" fontAlgn="base" hangingPunct="0">
              <a:spcBef>
                <a:spcPct val="20000"/>
              </a:spcBef>
              <a:spcAft>
                <a:spcPct val="0"/>
              </a:spcAft>
              <a:buChar char="•"/>
              <a:defRPr kumimoji="1" sz="3400">
                <a:solidFill>
                  <a:schemeClr val="tx1"/>
                </a:solidFill>
                <a:latin typeface="+mn-lt"/>
                <a:ea typeface="+mn-ea"/>
              </a:defRPr>
            </a:lvl3pPr>
            <a:lvl4pPr marL="2240280" indent="-319405" algn="l" defTabSz="1279525" rtl="0" eaLnBrk="0" fontAlgn="base" hangingPunct="0">
              <a:spcBef>
                <a:spcPct val="20000"/>
              </a:spcBef>
              <a:spcAft>
                <a:spcPct val="0"/>
              </a:spcAft>
              <a:buChar char="–"/>
              <a:defRPr kumimoji="1" sz="2800">
                <a:solidFill>
                  <a:schemeClr val="tx1"/>
                </a:solidFill>
                <a:latin typeface="+mn-lt"/>
                <a:ea typeface="+mn-ea"/>
              </a:defRPr>
            </a:lvl4pPr>
            <a:lvl5pPr marL="2879725" indent="-319405" algn="l" defTabSz="1279525" rtl="0" eaLnBrk="0" fontAlgn="base" hangingPunct="0">
              <a:spcBef>
                <a:spcPct val="20000"/>
              </a:spcBef>
              <a:spcAft>
                <a:spcPct val="0"/>
              </a:spcAft>
              <a:buChar char="»"/>
              <a:defRPr kumimoji="1" sz="2800">
                <a:solidFill>
                  <a:schemeClr val="tx1"/>
                </a:solidFill>
                <a:latin typeface="+mn-lt"/>
                <a:ea typeface="+mn-ea"/>
              </a:defRPr>
            </a:lvl5pPr>
          </a:lstStyle>
          <a:p>
            <a:pPr marL="0" lvl="0" indent="0" eaLnBrk="1" hangingPunct="1">
              <a:spcBef>
                <a:spcPct val="0"/>
              </a:spcBef>
              <a:buNone/>
            </a:pPr>
            <a:r>
              <a:rPr lang="ja-JP" altLang="en-US" sz="1400" dirty="0">
                <a:latin typeface="HGPｺﾞｼｯｸE" panose="020B0900000000000000" pitchFamily="50" charset="-128"/>
                <a:ea typeface="HGPｺﾞｼｯｸE" panose="020B0900000000000000" pitchFamily="50" charset="-128"/>
              </a:rPr>
              <a:t>　</a:t>
            </a:r>
            <a:r>
              <a:rPr lang="ja-JP" altLang="en-US" sz="1400" dirty="0">
                <a:solidFill>
                  <a:srgbClr val="006600"/>
                </a:solidFill>
                <a:latin typeface="HGPｺﾞｼｯｸE" panose="020B0900000000000000" pitchFamily="50" charset="-128"/>
                <a:ea typeface="HGPｺﾞｼｯｸE" panose="020B0900000000000000" pitchFamily="50" charset="-128"/>
              </a:rPr>
              <a:t>北都留森林組合経営理念</a:t>
            </a:r>
            <a:r>
              <a:rPr lang="en-US" altLang="ja-JP" sz="1400" dirty="0">
                <a:solidFill>
                  <a:srgbClr val="006600"/>
                </a:solidFill>
                <a:latin typeface="HGPｺﾞｼｯｸE" panose="020B0900000000000000" pitchFamily="50" charset="-128"/>
                <a:ea typeface="HGPｺﾞｼｯｸE" panose="020B0900000000000000" pitchFamily="50" charset="-128"/>
              </a:rPr>
              <a:t>『</a:t>
            </a:r>
            <a:r>
              <a:rPr lang="ja-JP" altLang="en-US" sz="1400" dirty="0">
                <a:solidFill>
                  <a:srgbClr val="006600"/>
                </a:solidFill>
                <a:latin typeface="HGPｺﾞｼｯｸE" panose="020B0900000000000000" pitchFamily="50" charset="-128"/>
                <a:ea typeface="HGPｺﾞｼｯｸE" panose="020B0900000000000000" pitchFamily="50" charset="-128"/>
              </a:rPr>
              <a:t>森を中心とした持続可能な流域循環型社会の実現</a:t>
            </a:r>
            <a:r>
              <a:rPr lang="en-US" altLang="ja-JP" sz="1400" dirty="0">
                <a:solidFill>
                  <a:srgbClr val="006600"/>
                </a:solidFill>
                <a:latin typeface="HGPｺﾞｼｯｸE" panose="020B0900000000000000" pitchFamily="50" charset="-128"/>
                <a:ea typeface="HGPｺﾞｼｯｸE" panose="020B0900000000000000" pitchFamily="50" charset="-128"/>
              </a:rPr>
              <a:t>』</a:t>
            </a:r>
            <a:endParaRPr lang="en-US" altLang="ja-JP" sz="800" dirty="0">
              <a:solidFill>
                <a:srgbClr val="006600"/>
              </a:solidFill>
              <a:latin typeface="HGPｺﾞｼｯｸE" panose="020B0900000000000000" pitchFamily="50" charset="-128"/>
              <a:ea typeface="HGPｺﾞｼｯｸE" panose="020B0900000000000000" pitchFamily="50" charset="-128"/>
            </a:endParaRPr>
          </a:p>
          <a:p>
            <a:pPr marL="0" lvl="0" indent="0" eaLnBrk="1" hangingPunct="1">
              <a:spcBef>
                <a:spcPct val="0"/>
              </a:spcBef>
              <a:buNone/>
            </a:pPr>
            <a:endParaRPr lang="en-US" altLang="ja-JP" sz="1200" dirty="0">
              <a:latin typeface="HGPｺﾞｼｯｸE" panose="020B0900000000000000" pitchFamily="50" charset="-128"/>
              <a:ea typeface="HGPｺﾞｼｯｸE" panose="020B0900000000000000" pitchFamily="50" charset="-128"/>
            </a:endParaRPr>
          </a:p>
          <a:p>
            <a:pPr marL="0" lvl="0" indent="0" eaLnBrk="1" hangingPunct="1">
              <a:spcBef>
                <a:spcPct val="0"/>
              </a:spcBef>
              <a:buNone/>
            </a:pPr>
            <a:r>
              <a:rPr lang="ja-JP" altLang="en-US" sz="1200" dirty="0">
                <a:latin typeface="HGPｺﾞｼｯｸE" panose="020B0900000000000000" pitchFamily="50" charset="-128"/>
                <a:ea typeface="HGPｺﾞｼｯｸE" panose="020B0900000000000000" pitchFamily="50" charset="-128"/>
              </a:rPr>
              <a:t>北都留森林組合の経営理念は、平成</a:t>
            </a:r>
            <a:r>
              <a:rPr lang="en-US" altLang="ja-JP" sz="1200" dirty="0">
                <a:latin typeface="HGPｺﾞｼｯｸE" panose="020B0900000000000000" pitchFamily="50" charset="-128"/>
                <a:ea typeface="HGPｺﾞｼｯｸE" panose="020B0900000000000000" pitchFamily="50" charset="-128"/>
              </a:rPr>
              <a:t>25</a:t>
            </a:r>
            <a:r>
              <a:rPr lang="ja-JP" altLang="en-US" sz="1200" dirty="0">
                <a:latin typeface="HGPｺﾞｼｯｸE" panose="020B0900000000000000" pitchFamily="50" charset="-128"/>
                <a:ea typeface="HGPｺﾞｼｯｸE" panose="020B0900000000000000" pitchFamily="50" charset="-128"/>
              </a:rPr>
              <a:t>年</a:t>
            </a:r>
            <a:r>
              <a:rPr lang="en-US" altLang="ja-JP" sz="1200" dirty="0">
                <a:latin typeface="HGPｺﾞｼｯｸE" panose="020B0900000000000000" pitchFamily="50" charset="-128"/>
                <a:ea typeface="HGPｺﾞｼｯｸE" panose="020B0900000000000000" pitchFamily="50" charset="-128"/>
              </a:rPr>
              <a:t>5</a:t>
            </a:r>
            <a:r>
              <a:rPr lang="ja-JP" altLang="en-US" sz="1200" dirty="0">
                <a:latin typeface="HGPｺﾞｼｯｸE" panose="020B0900000000000000" pitchFamily="50" charset="-128"/>
                <a:ea typeface="HGPｺﾞｼｯｸE" panose="020B0900000000000000" pitchFamily="50" charset="-128"/>
              </a:rPr>
              <a:t>月第</a:t>
            </a:r>
            <a:r>
              <a:rPr lang="en-US" altLang="ja-JP" sz="1200" dirty="0">
                <a:latin typeface="HGPｺﾞｼｯｸE" panose="020B0900000000000000" pitchFamily="50" charset="-128"/>
                <a:ea typeface="HGPｺﾞｼｯｸE" panose="020B0900000000000000" pitchFamily="50" charset="-128"/>
              </a:rPr>
              <a:t>30</a:t>
            </a:r>
            <a:r>
              <a:rPr lang="ja-JP" altLang="en-US" sz="1200" dirty="0">
                <a:latin typeface="HGPｺﾞｼｯｸE" panose="020B0900000000000000" pitchFamily="50" charset="-128"/>
                <a:ea typeface="HGPｺﾞｼｯｸE" panose="020B0900000000000000" pitchFamily="50" charset="-128"/>
              </a:rPr>
              <a:t>回通常総代会において承認されました。</a:t>
            </a:r>
            <a:endParaRPr lang="en-US" altLang="ja-JP" sz="1200" dirty="0">
              <a:latin typeface="HGPｺﾞｼｯｸE" panose="020B0900000000000000" pitchFamily="50" charset="-128"/>
              <a:ea typeface="HGPｺﾞｼｯｸE" panose="020B0900000000000000" pitchFamily="50" charset="-128"/>
            </a:endParaRPr>
          </a:p>
          <a:p>
            <a:pPr marL="0" lvl="0" indent="0" eaLnBrk="1" hangingPunct="1">
              <a:spcBef>
                <a:spcPct val="0"/>
              </a:spcBef>
              <a:buNone/>
            </a:pPr>
            <a:r>
              <a:rPr lang="ja-JP" altLang="en-US" sz="1200" dirty="0">
                <a:latin typeface="HGPｺﾞｼｯｸE" panose="020B0900000000000000" pitchFamily="50" charset="-128"/>
                <a:ea typeface="HGPｺﾞｼｯｸE" panose="020B0900000000000000" pitchFamily="50" charset="-128"/>
              </a:rPr>
              <a:t>この理念は、当組合の存在意義であります。森林組合が担う林業は、持続可能な循環型社会産業であり、山村の中心的な産業です。森林整備事業は、水源涵養、森林の公益的・社会的機能の発揮に係る大切な事業であり、山村だけではなく流域全体（市民・事業者・行政）がひとつになって考え協働していくことが大切だと考えています。日本の森林環境を継続的に守り、維持していくためには、どうしても山村振興が欠かせません。私たちは森林整備を積極的に行いながら、山村地域活性化のために常に持続・自立可能な新しい山村産業の創出を目指し努力して参ります。</a:t>
            </a:r>
            <a:endParaRPr lang="en-US" altLang="ja-JP" sz="1200" dirty="0">
              <a:latin typeface="HGPｺﾞｼｯｸE" panose="020B0900000000000000" pitchFamily="50" charset="-128"/>
              <a:ea typeface="HGPｺﾞｼｯｸE" panose="020B0900000000000000" pitchFamily="50" charset="-128"/>
            </a:endParaRPr>
          </a:p>
          <a:p>
            <a:pPr marL="0" lvl="0" indent="0" eaLnBrk="1" hangingPunct="1">
              <a:spcBef>
                <a:spcPct val="0"/>
              </a:spcBef>
              <a:buNone/>
            </a:pPr>
            <a:endParaRPr lang="en-US" altLang="ja-JP" sz="1200" dirty="0">
              <a:latin typeface="HGPｺﾞｼｯｸE" panose="020B0900000000000000" pitchFamily="50" charset="-128"/>
              <a:ea typeface="HGPｺﾞｼｯｸE" panose="020B0900000000000000" pitchFamily="50" charset="-128"/>
            </a:endParaRPr>
          </a:p>
        </p:txBody>
      </p:sp>
      <p:sp>
        <p:nvSpPr>
          <p:cNvPr id="61" name="Text Box 100">
            <a:extLst>
              <a:ext uri="{FF2B5EF4-FFF2-40B4-BE49-F238E27FC236}">
                <a16:creationId xmlns:a16="http://schemas.microsoft.com/office/drawing/2014/main" id="{831B1A27-CE09-4098-98EC-5AED2859AC45}"/>
              </a:ext>
            </a:extLst>
          </p:cNvPr>
          <p:cNvSpPr txBox="1"/>
          <p:nvPr/>
        </p:nvSpPr>
        <p:spPr>
          <a:xfrm>
            <a:off x="7350125" y="2082185"/>
            <a:ext cx="6959600" cy="2893100"/>
          </a:xfrm>
          <a:prstGeom prst="rect">
            <a:avLst/>
          </a:prstGeom>
          <a:noFill/>
          <a:ln w="9525">
            <a:noFill/>
            <a:miter/>
          </a:ln>
        </p:spPr>
        <p:txBody>
          <a:bodyPr vert="horz" wrap="square">
            <a:spAutoFit/>
          </a:bodyPr>
          <a:lstStyle>
            <a:lvl1pPr marL="479425" indent="-479425" algn="l" defTabSz="1279525" rtl="0" eaLnBrk="0" fontAlgn="base" hangingPunct="0">
              <a:spcBef>
                <a:spcPct val="20000"/>
              </a:spcBef>
              <a:spcAft>
                <a:spcPct val="0"/>
              </a:spcAft>
              <a:buChar char="•"/>
              <a:defRPr kumimoji="1" sz="4500">
                <a:solidFill>
                  <a:schemeClr val="tx1"/>
                </a:solidFill>
                <a:latin typeface="+mn-lt"/>
                <a:ea typeface="+mn-ea"/>
                <a:cs typeface="+mn-cs"/>
              </a:defRPr>
            </a:lvl1pPr>
            <a:lvl2pPr marL="1040130" indent="-400050" algn="l" defTabSz="1279525" rtl="0" eaLnBrk="0" fontAlgn="base" hangingPunct="0">
              <a:spcBef>
                <a:spcPct val="20000"/>
              </a:spcBef>
              <a:spcAft>
                <a:spcPct val="0"/>
              </a:spcAft>
              <a:buChar char="–"/>
              <a:defRPr kumimoji="1" sz="3900">
                <a:solidFill>
                  <a:schemeClr val="tx1"/>
                </a:solidFill>
                <a:latin typeface="+mn-lt"/>
                <a:ea typeface="+mn-ea"/>
              </a:defRPr>
            </a:lvl2pPr>
            <a:lvl3pPr marL="1600200" indent="-320675" algn="l" defTabSz="1279525" rtl="0" eaLnBrk="0" fontAlgn="base" hangingPunct="0">
              <a:spcBef>
                <a:spcPct val="20000"/>
              </a:spcBef>
              <a:spcAft>
                <a:spcPct val="0"/>
              </a:spcAft>
              <a:buChar char="•"/>
              <a:defRPr kumimoji="1" sz="3400">
                <a:solidFill>
                  <a:schemeClr val="tx1"/>
                </a:solidFill>
                <a:latin typeface="+mn-lt"/>
                <a:ea typeface="+mn-ea"/>
              </a:defRPr>
            </a:lvl3pPr>
            <a:lvl4pPr marL="2240280" indent="-319405" algn="l" defTabSz="1279525" rtl="0" eaLnBrk="0" fontAlgn="base" hangingPunct="0">
              <a:spcBef>
                <a:spcPct val="20000"/>
              </a:spcBef>
              <a:spcAft>
                <a:spcPct val="0"/>
              </a:spcAft>
              <a:buChar char="–"/>
              <a:defRPr kumimoji="1" sz="2800">
                <a:solidFill>
                  <a:schemeClr val="tx1"/>
                </a:solidFill>
                <a:latin typeface="+mn-lt"/>
                <a:ea typeface="+mn-ea"/>
              </a:defRPr>
            </a:lvl4pPr>
            <a:lvl5pPr marL="2879725" indent="-319405" algn="l" defTabSz="1279525" rtl="0" eaLnBrk="0" fontAlgn="base" hangingPunct="0">
              <a:spcBef>
                <a:spcPct val="20000"/>
              </a:spcBef>
              <a:spcAft>
                <a:spcPct val="0"/>
              </a:spcAft>
              <a:buChar char="»"/>
              <a:defRPr kumimoji="1" sz="2800">
                <a:solidFill>
                  <a:schemeClr val="tx1"/>
                </a:solidFill>
                <a:latin typeface="+mn-lt"/>
                <a:ea typeface="+mn-ea"/>
              </a:defRPr>
            </a:lvl5pPr>
          </a:lstStyle>
          <a:p>
            <a:pPr marL="0" lvl="0" indent="0" eaLnBrk="1" hangingPunct="1">
              <a:spcBef>
                <a:spcPct val="0"/>
              </a:spcBef>
              <a:buNone/>
            </a:pPr>
            <a:r>
              <a:rPr lang="ja-JP" altLang="en-US" sz="1400" dirty="0">
                <a:solidFill>
                  <a:srgbClr val="006600"/>
                </a:solidFill>
                <a:latin typeface="HGPｺﾞｼｯｸE" panose="020B0900000000000000" pitchFamily="50" charset="-128"/>
                <a:ea typeface="HGPｺﾞｼｯｸE" panose="020B0900000000000000" pitchFamily="50" charset="-128"/>
              </a:rPr>
              <a:t>　</a:t>
            </a:r>
            <a:r>
              <a:rPr lang="en-US" altLang="ja-JP" sz="1400" dirty="0">
                <a:solidFill>
                  <a:srgbClr val="006600"/>
                </a:solidFill>
                <a:latin typeface="HGPｺﾞｼｯｸE" panose="020B0900000000000000" pitchFamily="50" charset="-128"/>
                <a:ea typeface="HGPｺﾞｼｯｸE" panose="020B0900000000000000" pitchFamily="50" charset="-128"/>
              </a:rPr>
              <a:t>J</a:t>
            </a:r>
            <a:r>
              <a:rPr lang="ja-JP" altLang="en-US" sz="1400" dirty="0">
                <a:solidFill>
                  <a:srgbClr val="006600"/>
                </a:solidFill>
                <a:latin typeface="HGPｺﾞｼｯｸE" panose="020B0900000000000000" pitchFamily="50" charset="-128"/>
                <a:ea typeface="HGPｺﾞｼｯｸE" panose="020B0900000000000000" pitchFamily="50" charset="-128"/>
              </a:rPr>
              <a:t> </a:t>
            </a:r>
            <a:r>
              <a:rPr lang="en-US" altLang="ja-JP" sz="1400" dirty="0">
                <a:solidFill>
                  <a:srgbClr val="006600"/>
                </a:solidFill>
                <a:latin typeface="HGPｺﾞｼｯｸE" panose="020B0900000000000000" pitchFamily="50" charset="-128"/>
                <a:ea typeface="HGPｺﾞｼｯｸE" panose="020B0900000000000000" pitchFamily="50" charset="-128"/>
              </a:rPr>
              <a:t>Forest </a:t>
            </a:r>
            <a:r>
              <a:rPr lang="ja-JP" altLang="en-US" sz="1400" dirty="0">
                <a:solidFill>
                  <a:srgbClr val="006600"/>
                </a:solidFill>
                <a:latin typeface="HGPｺﾞｼｯｸE" panose="020B0900000000000000" pitchFamily="50" charset="-128"/>
                <a:ea typeface="HGPｺﾞｼｯｸE" panose="020B0900000000000000" pitchFamily="50" charset="-128"/>
              </a:rPr>
              <a:t>森林組合要綱～私たち森林組合が目指すもの～</a:t>
            </a:r>
            <a:endParaRPr lang="en-US" altLang="ja-JP" sz="800" dirty="0">
              <a:solidFill>
                <a:srgbClr val="006600"/>
              </a:solidFill>
              <a:latin typeface="HGPｺﾞｼｯｸE" panose="020B0900000000000000" pitchFamily="50" charset="-128"/>
              <a:ea typeface="HGPｺﾞｼｯｸE" panose="020B0900000000000000" pitchFamily="50" charset="-128"/>
            </a:endParaRPr>
          </a:p>
          <a:p>
            <a:pPr marL="0" lvl="0" indent="0" eaLnBrk="1" hangingPunct="1">
              <a:spcBef>
                <a:spcPct val="0"/>
              </a:spcBef>
              <a:buNone/>
            </a:pPr>
            <a:endParaRPr lang="en-US" altLang="ja-JP" sz="1200" dirty="0">
              <a:latin typeface="HGPｺﾞｼｯｸE" panose="020B0900000000000000" pitchFamily="50" charset="-128"/>
              <a:ea typeface="HGPｺﾞｼｯｸE" panose="020B0900000000000000" pitchFamily="50" charset="-128"/>
            </a:endParaRPr>
          </a:p>
          <a:p>
            <a:pPr marL="0" lvl="0" indent="0" eaLnBrk="1" hangingPunct="1">
              <a:spcBef>
                <a:spcPct val="0"/>
              </a:spcBef>
              <a:buNone/>
            </a:pPr>
            <a:r>
              <a:rPr lang="ja-JP" altLang="en-US" sz="1200" dirty="0">
                <a:latin typeface="HGPｺﾞｼｯｸE" panose="020B0900000000000000" pitchFamily="50" charset="-128"/>
                <a:ea typeface="HGPｺﾞｼｯｸE" panose="020B0900000000000000" pitchFamily="50" charset="-128"/>
              </a:rPr>
              <a:t>私たち森林組合は、地域の森林管理主体として、地域の森林を協同の力で育て守り続け、森林環境保全と林業発展を通じて、地球温暖化防止へ貢献するとともに、水源の保全、国土の安全、健全な森林環境と良質の木材を国民へ提供しながら、健康で安心、豊かな住生活を支えていくことを使命とします。</a:t>
            </a:r>
            <a:endParaRPr lang="en-US" altLang="ja-JP" sz="1200" dirty="0">
              <a:latin typeface="HGPｺﾞｼｯｸE" panose="020B0900000000000000" pitchFamily="50" charset="-128"/>
              <a:ea typeface="HGPｺﾞｼｯｸE" panose="020B0900000000000000" pitchFamily="50" charset="-128"/>
            </a:endParaRPr>
          </a:p>
          <a:p>
            <a:pPr marL="0" lvl="0" indent="0" eaLnBrk="1" hangingPunct="1">
              <a:spcBef>
                <a:spcPct val="0"/>
              </a:spcBef>
              <a:buNone/>
            </a:pPr>
            <a:r>
              <a:rPr lang="ja-JP" altLang="en-US" sz="1200" dirty="0">
                <a:latin typeface="HGPｺﾞｼｯｸE" panose="020B0900000000000000" pitchFamily="50" charset="-128"/>
                <a:ea typeface="HGPｺﾞｼｯｸE" panose="020B0900000000000000" pitchFamily="50" charset="-128"/>
              </a:rPr>
              <a:t>　私たち森林組合の組合員・役職員は、こうした使命を自覚し、協同組合運動の基本的な定義・価値・原則（自主・自立、参加、民主的運営、公正、連帯等）に基づき行動します。そして、地域・全国・世界の共同組合の仲間と連携し、平和とより民主的で公正な社会の実現に努めます。</a:t>
            </a:r>
            <a:endParaRPr lang="en-US" altLang="ja-JP" sz="1200" dirty="0">
              <a:latin typeface="HGPｺﾞｼｯｸE" panose="020B0900000000000000" pitchFamily="50" charset="-128"/>
              <a:ea typeface="HGPｺﾞｼｯｸE" panose="020B0900000000000000" pitchFamily="50" charset="-128"/>
            </a:endParaRPr>
          </a:p>
          <a:p>
            <a:pPr marL="0" lvl="0" indent="0" eaLnBrk="1" hangingPunct="1">
              <a:spcBef>
                <a:spcPct val="0"/>
              </a:spcBef>
              <a:buNone/>
            </a:pPr>
            <a:r>
              <a:rPr lang="ja-JP" altLang="en-US" sz="1200" dirty="0">
                <a:latin typeface="HGPｺﾞｼｯｸE" panose="020B0900000000000000" pitchFamily="50" charset="-128"/>
                <a:ea typeface="HGPｺﾞｼｯｸE" panose="020B0900000000000000" pitchFamily="50" charset="-128"/>
              </a:rPr>
              <a:t>このため、私たち森林組合の組合員・役職員は、次のことを宣誓し、責任を持って行動します。</a:t>
            </a:r>
            <a:endParaRPr lang="en-US" altLang="ja-JP" sz="1200" dirty="0">
              <a:latin typeface="HGPｺﾞｼｯｸE" panose="020B0900000000000000" pitchFamily="50" charset="-128"/>
              <a:ea typeface="HGPｺﾞｼｯｸE" panose="020B0900000000000000" pitchFamily="50" charset="-128"/>
            </a:endParaRPr>
          </a:p>
          <a:p>
            <a:pPr marL="0" lvl="0" indent="0" eaLnBrk="1" hangingPunct="1">
              <a:spcBef>
                <a:spcPct val="0"/>
              </a:spcBef>
              <a:buNone/>
            </a:pPr>
            <a:endParaRPr lang="en-US" altLang="ja-JP" sz="1200" dirty="0">
              <a:latin typeface="HGPｺﾞｼｯｸE" panose="020B0900000000000000" pitchFamily="50" charset="-128"/>
              <a:ea typeface="HGPｺﾞｼｯｸE" panose="020B0900000000000000" pitchFamily="50" charset="-128"/>
            </a:endParaRPr>
          </a:p>
          <a:p>
            <a:pPr marL="0" lvl="0" indent="0" eaLnBrk="1" hangingPunct="1">
              <a:spcBef>
                <a:spcPct val="0"/>
              </a:spcBef>
              <a:buNone/>
            </a:pPr>
            <a:r>
              <a:rPr lang="ja-JP" altLang="en-US" sz="1200" dirty="0">
                <a:latin typeface="HGPｺﾞｼｯｸE" panose="020B0900000000000000" pitchFamily="50" charset="-128"/>
                <a:ea typeface="HGPｺﾞｼｯｸE" panose="020B0900000000000000" pitchFamily="50" charset="-128"/>
              </a:rPr>
              <a:t>一、森林の恵みに感謝し、地球環境保全のため、豊かな森林を未来に引き継ごう</a:t>
            </a:r>
            <a:endParaRPr lang="en-US" altLang="ja-JP" sz="1200" dirty="0">
              <a:latin typeface="HGPｺﾞｼｯｸE" panose="020B0900000000000000" pitchFamily="50" charset="-128"/>
              <a:ea typeface="HGPｺﾞｼｯｸE" panose="020B0900000000000000" pitchFamily="50" charset="-128"/>
            </a:endParaRPr>
          </a:p>
          <a:p>
            <a:pPr marL="0" lvl="0" indent="0" eaLnBrk="1" hangingPunct="1">
              <a:spcBef>
                <a:spcPct val="0"/>
              </a:spcBef>
              <a:buNone/>
            </a:pPr>
            <a:r>
              <a:rPr lang="ja-JP" altLang="en-US" sz="1200" dirty="0">
                <a:latin typeface="HGPｺﾞｼｯｸE" panose="020B0900000000000000" pitchFamily="50" charset="-128"/>
                <a:ea typeface="HGPｺﾞｼｯｸE" panose="020B0900000000000000" pitchFamily="50" charset="-128"/>
              </a:rPr>
              <a:t>一、森林を守り育て、林業と山村を活性化しよう</a:t>
            </a:r>
            <a:endParaRPr lang="en-US" altLang="ja-JP" sz="1200" dirty="0">
              <a:latin typeface="HGPｺﾞｼｯｸE" panose="020B0900000000000000" pitchFamily="50" charset="-128"/>
              <a:ea typeface="HGPｺﾞｼｯｸE" panose="020B0900000000000000" pitchFamily="50" charset="-128"/>
            </a:endParaRPr>
          </a:p>
          <a:p>
            <a:pPr marL="0" lvl="0" indent="0" eaLnBrk="1" hangingPunct="1">
              <a:spcBef>
                <a:spcPct val="0"/>
              </a:spcBef>
              <a:buNone/>
            </a:pPr>
            <a:r>
              <a:rPr lang="ja-JP" altLang="en-US" sz="1200" dirty="0">
                <a:latin typeface="HGPｺﾞｼｯｸE" panose="020B0900000000000000" pitchFamily="50" charset="-128"/>
                <a:ea typeface="HGPｺﾞｼｯｸE" panose="020B0900000000000000" pitchFamily="50" charset="-128"/>
              </a:rPr>
              <a:t>一、</a:t>
            </a:r>
            <a:r>
              <a:rPr lang="en-US" altLang="ja-JP" sz="1200" dirty="0">
                <a:latin typeface="HGPｺﾞｼｯｸE" panose="020B0900000000000000" pitchFamily="50" charset="-128"/>
                <a:ea typeface="HGPｺﾞｼｯｸE" panose="020B0900000000000000" pitchFamily="50" charset="-128"/>
              </a:rPr>
              <a:t>J</a:t>
            </a:r>
            <a:r>
              <a:rPr lang="ja-JP" altLang="en-US" sz="1200" dirty="0">
                <a:latin typeface="HGPｺﾞｼｯｸE" panose="020B0900000000000000" pitchFamily="50" charset="-128"/>
                <a:ea typeface="HGPｺﾞｼｯｸE" panose="020B0900000000000000" pitchFamily="50" charset="-128"/>
              </a:rPr>
              <a:t> </a:t>
            </a:r>
            <a:r>
              <a:rPr lang="en-US" altLang="ja-JP" sz="1200" dirty="0">
                <a:latin typeface="HGPｺﾞｼｯｸE" panose="020B0900000000000000" pitchFamily="50" charset="-128"/>
                <a:ea typeface="HGPｺﾞｼｯｸE" panose="020B0900000000000000" pitchFamily="50" charset="-128"/>
              </a:rPr>
              <a:t>Forest </a:t>
            </a:r>
            <a:r>
              <a:rPr lang="ja-JP" altLang="en-US" sz="1200" dirty="0">
                <a:latin typeface="HGPｺﾞｼｯｸE" panose="020B0900000000000000" pitchFamily="50" charset="-128"/>
                <a:ea typeface="HGPｺﾞｼｯｸE" panose="020B0900000000000000" pitchFamily="50" charset="-128"/>
              </a:rPr>
              <a:t>森林組合への積極的な参加によって、協同の力を発揮しよう</a:t>
            </a:r>
            <a:endParaRPr lang="en-US" altLang="ja-JP" sz="1200" dirty="0">
              <a:latin typeface="HGPｺﾞｼｯｸE" panose="020B0900000000000000" pitchFamily="50" charset="-128"/>
              <a:ea typeface="HGPｺﾞｼｯｸE" panose="020B0900000000000000" pitchFamily="50" charset="-128"/>
            </a:endParaRPr>
          </a:p>
          <a:p>
            <a:pPr marL="0" lvl="0" indent="0" eaLnBrk="1" hangingPunct="1">
              <a:spcBef>
                <a:spcPct val="0"/>
              </a:spcBef>
              <a:buNone/>
            </a:pPr>
            <a:r>
              <a:rPr lang="ja-JP" altLang="en-US" sz="1200" dirty="0">
                <a:latin typeface="HGPｺﾞｼｯｸE" panose="020B0900000000000000" pitchFamily="50" charset="-128"/>
                <a:ea typeface="HGPｺﾞｼｯｸE" panose="020B0900000000000000" pitchFamily="50" charset="-128"/>
              </a:rPr>
              <a:t>一、自主・自立、民主的運営を基本に、開かれた組合経営を目指そう</a:t>
            </a:r>
            <a:endParaRPr lang="en-US" altLang="ja-JP" sz="1200" dirty="0">
              <a:latin typeface="HGPｺﾞｼｯｸE" panose="020B0900000000000000" pitchFamily="50" charset="-128"/>
              <a:ea typeface="HGPｺﾞｼｯｸE" panose="020B0900000000000000" pitchFamily="50" charset="-128"/>
            </a:endParaRPr>
          </a:p>
          <a:p>
            <a:pPr marL="0" lvl="0" indent="0" eaLnBrk="1" hangingPunct="1">
              <a:spcBef>
                <a:spcPct val="0"/>
              </a:spcBef>
              <a:buNone/>
            </a:pPr>
            <a:r>
              <a:rPr lang="ja-JP" altLang="en-US" sz="1200" dirty="0">
                <a:latin typeface="HGPｺﾞｼｯｸE" panose="020B0900000000000000" pitchFamily="50" charset="-128"/>
                <a:ea typeface="HGPｺﾞｼｯｸE" panose="020B0900000000000000" pitchFamily="50" charset="-128"/>
              </a:rPr>
              <a:t>一、協同の理念と誇りある仕事を通じて、共に生きがいを追求しよう</a:t>
            </a:r>
            <a:endParaRPr lang="en-US" altLang="ja-JP" sz="1200" dirty="0">
              <a:latin typeface="HGPｺﾞｼｯｸE" panose="020B0900000000000000" pitchFamily="50" charset="-128"/>
              <a:ea typeface="HGPｺﾞｼｯｸE" panose="020B0900000000000000" pitchFamily="50" charset="-128"/>
            </a:endParaRPr>
          </a:p>
        </p:txBody>
      </p:sp>
      <p:sp>
        <p:nvSpPr>
          <p:cNvPr id="62" name="Text Box 100">
            <a:extLst>
              <a:ext uri="{FF2B5EF4-FFF2-40B4-BE49-F238E27FC236}">
                <a16:creationId xmlns:a16="http://schemas.microsoft.com/office/drawing/2014/main" id="{D1AD35A9-7A6F-4180-A35B-509EBDC0ADCB}"/>
              </a:ext>
            </a:extLst>
          </p:cNvPr>
          <p:cNvSpPr txBox="1"/>
          <p:nvPr/>
        </p:nvSpPr>
        <p:spPr>
          <a:xfrm>
            <a:off x="7428092" y="5150496"/>
            <a:ext cx="6959600" cy="1785104"/>
          </a:xfrm>
          <a:prstGeom prst="rect">
            <a:avLst/>
          </a:prstGeom>
          <a:noFill/>
          <a:ln w="9525">
            <a:noFill/>
            <a:miter/>
          </a:ln>
        </p:spPr>
        <p:txBody>
          <a:bodyPr vert="horz" wrap="square">
            <a:spAutoFit/>
          </a:bodyPr>
          <a:lstStyle>
            <a:lvl1pPr marL="479425" indent="-479425" algn="l" defTabSz="1279525" rtl="0" eaLnBrk="0" fontAlgn="base" hangingPunct="0">
              <a:spcBef>
                <a:spcPct val="20000"/>
              </a:spcBef>
              <a:spcAft>
                <a:spcPct val="0"/>
              </a:spcAft>
              <a:buChar char="•"/>
              <a:defRPr kumimoji="1" sz="4500">
                <a:solidFill>
                  <a:schemeClr val="tx1"/>
                </a:solidFill>
                <a:latin typeface="+mn-lt"/>
                <a:ea typeface="+mn-ea"/>
                <a:cs typeface="+mn-cs"/>
              </a:defRPr>
            </a:lvl1pPr>
            <a:lvl2pPr marL="1040130" indent="-400050" algn="l" defTabSz="1279525" rtl="0" eaLnBrk="0" fontAlgn="base" hangingPunct="0">
              <a:spcBef>
                <a:spcPct val="20000"/>
              </a:spcBef>
              <a:spcAft>
                <a:spcPct val="0"/>
              </a:spcAft>
              <a:buChar char="–"/>
              <a:defRPr kumimoji="1" sz="3900">
                <a:solidFill>
                  <a:schemeClr val="tx1"/>
                </a:solidFill>
                <a:latin typeface="+mn-lt"/>
                <a:ea typeface="+mn-ea"/>
              </a:defRPr>
            </a:lvl2pPr>
            <a:lvl3pPr marL="1600200" indent="-320675" algn="l" defTabSz="1279525" rtl="0" eaLnBrk="0" fontAlgn="base" hangingPunct="0">
              <a:spcBef>
                <a:spcPct val="20000"/>
              </a:spcBef>
              <a:spcAft>
                <a:spcPct val="0"/>
              </a:spcAft>
              <a:buChar char="•"/>
              <a:defRPr kumimoji="1" sz="3400">
                <a:solidFill>
                  <a:schemeClr val="tx1"/>
                </a:solidFill>
                <a:latin typeface="+mn-lt"/>
                <a:ea typeface="+mn-ea"/>
              </a:defRPr>
            </a:lvl3pPr>
            <a:lvl4pPr marL="2240280" indent="-319405" algn="l" defTabSz="1279525" rtl="0" eaLnBrk="0" fontAlgn="base" hangingPunct="0">
              <a:spcBef>
                <a:spcPct val="20000"/>
              </a:spcBef>
              <a:spcAft>
                <a:spcPct val="0"/>
              </a:spcAft>
              <a:buChar char="–"/>
              <a:defRPr kumimoji="1" sz="2800">
                <a:solidFill>
                  <a:schemeClr val="tx1"/>
                </a:solidFill>
                <a:latin typeface="+mn-lt"/>
                <a:ea typeface="+mn-ea"/>
              </a:defRPr>
            </a:lvl4pPr>
            <a:lvl5pPr marL="2879725" indent="-319405" algn="l" defTabSz="1279525" rtl="0" eaLnBrk="0" fontAlgn="base" hangingPunct="0">
              <a:spcBef>
                <a:spcPct val="20000"/>
              </a:spcBef>
              <a:spcAft>
                <a:spcPct val="0"/>
              </a:spcAft>
              <a:buChar char="»"/>
              <a:defRPr kumimoji="1" sz="2800">
                <a:solidFill>
                  <a:schemeClr val="tx1"/>
                </a:solidFill>
                <a:latin typeface="+mn-lt"/>
                <a:ea typeface="+mn-ea"/>
              </a:defRPr>
            </a:lvl5pPr>
          </a:lstStyle>
          <a:p>
            <a:pPr marL="0" lvl="0" indent="0" eaLnBrk="1" hangingPunct="1">
              <a:spcBef>
                <a:spcPct val="0"/>
              </a:spcBef>
              <a:buNone/>
            </a:pPr>
            <a:r>
              <a:rPr lang="ja-JP" altLang="en-US" sz="1400" dirty="0">
                <a:solidFill>
                  <a:srgbClr val="006600"/>
                </a:solidFill>
                <a:latin typeface="HGPｺﾞｼｯｸE" panose="020B0900000000000000" pitchFamily="50" charset="-128"/>
                <a:ea typeface="HGPｺﾞｼｯｸE" panose="020B0900000000000000" pitchFamily="50" charset="-128"/>
              </a:rPr>
              <a:t>　北都留森林組合総代選挙</a:t>
            </a:r>
            <a:endParaRPr lang="en-US" altLang="ja-JP" sz="800" dirty="0">
              <a:solidFill>
                <a:srgbClr val="006600"/>
              </a:solidFill>
              <a:latin typeface="HGPｺﾞｼｯｸE" panose="020B0900000000000000" pitchFamily="50" charset="-128"/>
              <a:ea typeface="HGPｺﾞｼｯｸE" panose="020B0900000000000000" pitchFamily="50" charset="-128"/>
            </a:endParaRPr>
          </a:p>
          <a:p>
            <a:pPr marL="0" lvl="0" indent="0" eaLnBrk="1" hangingPunct="1">
              <a:spcBef>
                <a:spcPct val="0"/>
              </a:spcBef>
              <a:buNone/>
            </a:pPr>
            <a:endParaRPr lang="en-US" altLang="ja-JP" sz="1200" dirty="0">
              <a:latin typeface="HGPｺﾞｼｯｸE" panose="020B0900000000000000" pitchFamily="50" charset="-128"/>
              <a:ea typeface="HGPｺﾞｼｯｸE" panose="020B0900000000000000" pitchFamily="50" charset="-128"/>
            </a:endParaRPr>
          </a:p>
          <a:p>
            <a:pPr marL="0" lvl="0" indent="0" eaLnBrk="1" hangingPunct="1">
              <a:spcBef>
                <a:spcPct val="0"/>
              </a:spcBef>
              <a:buNone/>
            </a:pPr>
            <a:r>
              <a:rPr lang="ja-JP" altLang="en-US" sz="1200" dirty="0">
                <a:latin typeface="HGPｺﾞｼｯｸE" panose="020B0900000000000000" pitchFamily="50" charset="-128"/>
                <a:ea typeface="HGPｺﾞｼｯｸE" panose="020B0900000000000000" pitchFamily="50" charset="-128"/>
              </a:rPr>
              <a:t>北都留森林組合総代選挙が令和</a:t>
            </a:r>
            <a:r>
              <a:rPr lang="en-US" altLang="ja-JP" sz="1200" dirty="0">
                <a:latin typeface="HGPｺﾞｼｯｸE" panose="020B0900000000000000" pitchFamily="50" charset="-128"/>
                <a:ea typeface="HGPｺﾞｼｯｸE" panose="020B0900000000000000" pitchFamily="50" charset="-128"/>
              </a:rPr>
              <a:t>3</a:t>
            </a:r>
            <a:r>
              <a:rPr lang="ja-JP" altLang="en-US" sz="1200" dirty="0">
                <a:latin typeface="HGPｺﾞｼｯｸE" panose="020B0900000000000000" pitchFamily="50" charset="-128"/>
                <a:ea typeface="HGPｺﾞｼｯｸE" panose="020B0900000000000000" pitchFamily="50" charset="-128"/>
              </a:rPr>
              <a:t>年</a:t>
            </a:r>
            <a:r>
              <a:rPr lang="en-US" altLang="ja-JP" sz="1200" dirty="0">
                <a:latin typeface="HGPｺﾞｼｯｸE" panose="020B0900000000000000" pitchFamily="50" charset="-128"/>
                <a:ea typeface="HGPｺﾞｼｯｸE" panose="020B0900000000000000" pitchFamily="50" charset="-128"/>
              </a:rPr>
              <a:t>4</a:t>
            </a:r>
            <a:r>
              <a:rPr lang="ja-JP" altLang="en-US" sz="1200" dirty="0">
                <a:latin typeface="HGPｺﾞｼｯｸE" panose="020B0900000000000000" pitchFamily="50" charset="-128"/>
                <a:ea typeface="HGPｺﾞｼｯｸE" panose="020B0900000000000000" pitchFamily="50" charset="-128"/>
              </a:rPr>
              <a:t>月</a:t>
            </a:r>
            <a:r>
              <a:rPr lang="en-US" altLang="ja-JP" sz="1200" dirty="0">
                <a:latin typeface="HGPｺﾞｼｯｸE" panose="020B0900000000000000" pitchFamily="50" charset="-128"/>
                <a:ea typeface="HGPｺﾞｼｯｸE" panose="020B0900000000000000" pitchFamily="50" charset="-128"/>
              </a:rPr>
              <a:t>30</a:t>
            </a:r>
            <a:r>
              <a:rPr lang="ja-JP" altLang="en-US" sz="1200" dirty="0">
                <a:latin typeface="HGPｺﾞｼｯｸE" panose="020B0900000000000000" pitchFamily="50" charset="-128"/>
                <a:ea typeface="HGPｺﾞｼｯｸE" panose="020B0900000000000000" pitchFamily="50" charset="-128"/>
              </a:rPr>
              <a:t>日に開催されます。各地区の組合員様にてお話合いを頂き次の総代ご推薦をお願い申し上げます。</a:t>
            </a:r>
            <a:endParaRPr lang="en-US" altLang="ja-JP" sz="1200" dirty="0">
              <a:latin typeface="HGPｺﾞｼｯｸE" panose="020B0900000000000000" pitchFamily="50" charset="-128"/>
              <a:ea typeface="HGPｺﾞｼｯｸE" panose="020B0900000000000000" pitchFamily="50" charset="-128"/>
            </a:endParaRPr>
          </a:p>
          <a:p>
            <a:pPr marL="0" lvl="0" indent="0" eaLnBrk="1" hangingPunct="1">
              <a:spcBef>
                <a:spcPct val="0"/>
              </a:spcBef>
              <a:buNone/>
            </a:pPr>
            <a:endParaRPr lang="en-US" altLang="ja-JP" sz="1200" dirty="0">
              <a:latin typeface="HGPｺﾞｼｯｸE" panose="020B0900000000000000" pitchFamily="50" charset="-128"/>
              <a:ea typeface="HGPｺﾞｼｯｸE" panose="020B0900000000000000" pitchFamily="50" charset="-128"/>
            </a:endParaRPr>
          </a:p>
          <a:p>
            <a:pPr marL="0" lvl="0" indent="0" eaLnBrk="1" hangingPunct="1">
              <a:spcBef>
                <a:spcPct val="0"/>
              </a:spcBef>
              <a:buNone/>
            </a:pPr>
            <a:r>
              <a:rPr lang="ja-JP" altLang="en-US" sz="1200" dirty="0">
                <a:latin typeface="HGPｺﾞｼｯｸE" panose="020B0900000000000000" pitchFamily="50" charset="-128"/>
                <a:ea typeface="HGPｺﾞｼｯｸE" panose="020B0900000000000000" pitchFamily="50" charset="-128"/>
              </a:rPr>
              <a:t>北都留森林組合総代選挙日：令和</a:t>
            </a:r>
            <a:r>
              <a:rPr lang="en-US" altLang="ja-JP" sz="1200" dirty="0">
                <a:latin typeface="HGPｺﾞｼｯｸE" panose="020B0900000000000000" pitchFamily="50" charset="-128"/>
                <a:ea typeface="HGPｺﾞｼｯｸE" panose="020B0900000000000000" pitchFamily="50" charset="-128"/>
              </a:rPr>
              <a:t>3</a:t>
            </a:r>
            <a:r>
              <a:rPr lang="ja-JP" altLang="en-US" sz="1200" dirty="0">
                <a:latin typeface="HGPｺﾞｼｯｸE" panose="020B0900000000000000" pitchFamily="50" charset="-128"/>
                <a:ea typeface="HGPｺﾞｼｯｸE" panose="020B0900000000000000" pitchFamily="50" charset="-128"/>
              </a:rPr>
              <a:t>年</a:t>
            </a:r>
            <a:r>
              <a:rPr lang="en-US" altLang="ja-JP" sz="1200" dirty="0">
                <a:latin typeface="HGPｺﾞｼｯｸE" panose="020B0900000000000000" pitchFamily="50" charset="-128"/>
                <a:ea typeface="HGPｺﾞｼｯｸE" panose="020B0900000000000000" pitchFamily="50" charset="-128"/>
              </a:rPr>
              <a:t>4</a:t>
            </a:r>
            <a:r>
              <a:rPr lang="ja-JP" altLang="en-US" sz="1200" dirty="0">
                <a:latin typeface="HGPｺﾞｼｯｸE" panose="020B0900000000000000" pitchFamily="50" charset="-128"/>
                <a:ea typeface="HGPｺﾞｼｯｸE" panose="020B0900000000000000" pitchFamily="50" charset="-128"/>
              </a:rPr>
              <a:t>月</a:t>
            </a:r>
            <a:r>
              <a:rPr lang="en-US" altLang="ja-JP" sz="1200" dirty="0">
                <a:latin typeface="HGPｺﾞｼｯｸE" panose="020B0900000000000000" pitchFamily="50" charset="-128"/>
                <a:ea typeface="HGPｺﾞｼｯｸE" panose="020B0900000000000000" pitchFamily="50" charset="-128"/>
              </a:rPr>
              <a:t>30</a:t>
            </a:r>
            <a:r>
              <a:rPr lang="ja-JP" altLang="en-US" sz="1200" dirty="0">
                <a:latin typeface="HGPｺﾞｼｯｸE" panose="020B0900000000000000" pitchFamily="50" charset="-128"/>
                <a:ea typeface="HGPｺﾞｼｯｸE" panose="020B0900000000000000" pitchFamily="50" charset="-128"/>
              </a:rPr>
              <a:t>日</a:t>
            </a:r>
            <a:endParaRPr lang="en-US" altLang="ja-JP" sz="1200" dirty="0">
              <a:latin typeface="HGPｺﾞｼｯｸE" panose="020B0900000000000000" pitchFamily="50" charset="-128"/>
              <a:ea typeface="HGPｺﾞｼｯｸE" panose="020B0900000000000000" pitchFamily="50" charset="-128"/>
            </a:endParaRPr>
          </a:p>
          <a:p>
            <a:pPr marL="0" lvl="0" indent="0" eaLnBrk="1" hangingPunct="1">
              <a:spcBef>
                <a:spcPct val="0"/>
              </a:spcBef>
              <a:buNone/>
            </a:pPr>
            <a:r>
              <a:rPr lang="ja-JP" altLang="en-US" sz="1200" dirty="0">
                <a:latin typeface="HGPｺﾞｼｯｸE" panose="020B0900000000000000" pitchFamily="50" charset="-128"/>
                <a:ea typeface="HGPｺﾞｼｯｸE" panose="020B0900000000000000" pitchFamily="50" charset="-128"/>
              </a:rPr>
              <a:t>北都留森林組合総代定数：</a:t>
            </a:r>
            <a:r>
              <a:rPr lang="en-US" altLang="ja-JP" sz="1200" dirty="0">
                <a:latin typeface="HGPｺﾞｼｯｸE" panose="020B0900000000000000" pitchFamily="50" charset="-128"/>
                <a:ea typeface="HGPｺﾞｼｯｸE" panose="020B0900000000000000" pitchFamily="50" charset="-128"/>
              </a:rPr>
              <a:t>210</a:t>
            </a:r>
            <a:r>
              <a:rPr lang="ja-JP" altLang="en-US" sz="1200" dirty="0">
                <a:latin typeface="HGPｺﾞｼｯｸE" panose="020B0900000000000000" pitchFamily="50" charset="-128"/>
                <a:ea typeface="HGPｺﾞｼｯｸE" panose="020B0900000000000000" pitchFamily="50" charset="-128"/>
              </a:rPr>
              <a:t>名</a:t>
            </a:r>
            <a:endParaRPr lang="en-US" altLang="ja-JP" sz="1200" dirty="0">
              <a:latin typeface="HGPｺﾞｼｯｸE" panose="020B0900000000000000" pitchFamily="50" charset="-128"/>
              <a:ea typeface="HGPｺﾞｼｯｸE" panose="020B0900000000000000" pitchFamily="50" charset="-128"/>
            </a:endParaRPr>
          </a:p>
          <a:p>
            <a:pPr marL="0" lvl="0" indent="0" eaLnBrk="1" hangingPunct="1">
              <a:spcBef>
                <a:spcPct val="0"/>
              </a:spcBef>
              <a:buNone/>
            </a:pPr>
            <a:r>
              <a:rPr lang="ja-JP" altLang="en-US" sz="1200" dirty="0">
                <a:latin typeface="HGPｺﾞｼｯｸE" panose="020B0900000000000000" pitchFamily="50" charset="-128"/>
                <a:ea typeface="HGPｺﾞｼｯｸE" panose="020B0900000000000000" pitchFamily="50" charset="-128"/>
              </a:rPr>
              <a:t>総代任期：令和</a:t>
            </a:r>
            <a:r>
              <a:rPr lang="en-US" altLang="ja-JP" sz="1200" dirty="0">
                <a:latin typeface="HGPｺﾞｼｯｸE" panose="020B0900000000000000" pitchFamily="50" charset="-128"/>
                <a:ea typeface="HGPｺﾞｼｯｸE" panose="020B0900000000000000" pitchFamily="50" charset="-128"/>
              </a:rPr>
              <a:t>3</a:t>
            </a:r>
            <a:r>
              <a:rPr lang="ja-JP" altLang="en-US" sz="1200" dirty="0">
                <a:latin typeface="HGPｺﾞｼｯｸE" panose="020B0900000000000000" pitchFamily="50" charset="-128"/>
                <a:ea typeface="HGPｺﾞｼｯｸE" panose="020B0900000000000000" pitchFamily="50" charset="-128"/>
              </a:rPr>
              <a:t>年</a:t>
            </a:r>
            <a:r>
              <a:rPr lang="en-US" altLang="ja-JP" sz="1200" dirty="0">
                <a:latin typeface="HGPｺﾞｼｯｸE" panose="020B0900000000000000" pitchFamily="50" charset="-128"/>
                <a:ea typeface="HGPｺﾞｼｯｸE" panose="020B0900000000000000" pitchFamily="50" charset="-128"/>
              </a:rPr>
              <a:t>5</a:t>
            </a:r>
            <a:r>
              <a:rPr lang="ja-JP" altLang="en-US" sz="1200" dirty="0">
                <a:latin typeface="HGPｺﾞｼｯｸE" panose="020B0900000000000000" pitchFamily="50" charset="-128"/>
                <a:ea typeface="HGPｺﾞｼｯｸE" panose="020B0900000000000000" pitchFamily="50" charset="-128"/>
              </a:rPr>
              <a:t>月開催の総代会終了後から令和</a:t>
            </a:r>
            <a:r>
              <a:rPr lang="en-US" altLang="ja-JP" sz="1200" dirty="0">
                <a:latin typeface="HGPｺﾞｼｯｸE" panose="020B0900000000000000" pitchFamily="50" charset="-128"/>
                <a:ea typeface="HGPｺﾞｼｯｸE" panose="020B0900000000000000" pitchFamily="50" charset="-128"/>
              </a:rPr>
              <a:t>6</a:t>
            </a:r>
            <a:r>
              <a:rPr lang="ja-JP" altLang="en-US" sz="1200" dirty="0">
                <a:latin typeface="HGPｺﾞｼｯｸE" panose="020B0900000000000000" pitchFamily="50" charset="-128"/>
                <a:ea typeface="HGPｺﾞｼｯｸE" panose="020B0900000000000000" pitchFamily="50" charset="-128"/>
              </a:rPr>
              <a:t>年</a:t>
            </a:r>
            <a:r>
              <a:rPr lang="en-US" altLang="ja-JP" sz="1200" dirty="0">
                <a:latin typeface="HGPｺﾞｼｯｸE" panose="020B0900000000000000" pitchFamily="50" charset="-128"/>
                <a:ea typeface="HGPｺﾞｼｯｸE" panose="020B0900000000000000" pitchFamily="50" charset="-128"/>
              </a:rPr>
              <a:t>5</a:t>
            </a:r>
            <a:r>
              <a:rPr lang="ja-JP" altLang="en-US" sz="1200" dirty="0">
                <a:latin typeface="HGPｺﾞｼｯｸE" panose="020B0900000000000000" pitchFamily="50" charset="-128"/>
                <a:ea typeface="HGPｺﾞｼｯｸE" panose="020B0900000000000000" pitchFamily="50" charset="-128"/>
              </a:rPr>
              <a:t>月総代会終了時までの</a:t>
            </a:r>
            <a:r>
              <a:rPr lang="en-US" altLang="ja-JP" sz="1200" dirty="0">
                <a:latin typeface="HGPｺﾞｼｯｸE" panose="020B0900000000000000" pitchFamily="50" charset="-128"/>
                <a:ea typeface="HGPｺﾞｼｯｸE" panose="020B0900000000000000" pitchFamily="50" charset="-128"/>
              </a:rPr>
              <a:t>3</a:t>
            </a:r>
            <a:r>
              <a:rPr lang="ja-JP" altLang="en-US" sz="1200" dirty="0">
                <a:latin typeface="HGPｺﾞｼｯｸE" panose="020B0900000000000000" pitchFamily="50" charset="-128"/>
                <a:ea typeface="HGPｺﾞｼｯｸE" panose="020B0900000000000000" pitchFamily="50" charset="-128"/>
              </a:rPr>
              <a:t>年間</a:t>
            </a:r>
            <a:endParaRPr lang="en-US" altLang="ja-JP" sz="1200" dirty="0">
              <a:latin typeface="HGPｺﾞｼｯｸE" panose="020B0900000000000000" pitchFamily="50" charset="-128"/>
              <a:ea typeface="HGPｺﾞｼｯｸE" panose="020B0900000000000000" pitchFamily="50" charset="-128"/>
            </a:endParaRPr>
          </a:p>
          <a:p>
            <a:pPr marL="0" lvl="0" indent="0" eaLnBrk="1" hangingPunct="1">
              <a:spcBef>
                <a:spcPct val="0"/>
              </a:spcBef>
              <a:buNone/>
            </a:pPr>
            <a:endParaRPr lang="en-US" altLang="ja-JP" sz="1200" dirty="0">
              <a:latin typeface="HGPｺﾞｼｯｸE" panose="020B0900000000000000" pitchFamily="50" charset="-128"/>
              <a:ea typeface="HGPｺﾞｼｯｸE" panose="020B0900000000000000" pitchFamily="50" charset="-128"/>
            </a:endParaRPr>
          </a:p>
        </p:txBody>
      </p:sp>
      <p:sp>
        <p:nvSpPr>
          <p:cNvPr id="63" name="Line 103">
            <a:extLst>
              <a:ext uri="{FF2B5EF4-FFF2-40B4-BE49-F238E27FC236}">
                <a16:creationId xmlns:a16="http://schemas.microsoft.com/office/drawing/2014/main" id="{E2AD6513-273D-4B57-8D7E-AD8067F17FBE}"/>
              </a:ext>
            </a:extLst>
          </p:cNvPr>
          <p:cNvSpPr/>
          <p:nvPr/>
        </p:nvSpPr>
        <p:spPr>
          <a:xfrm>
            <a:off x="7428092" y="6816824"/>
            <a:ext cx="6803665" cy="1"/>
          </a:xfrm>
          <a:prstGeom prst="line">
            <a:avLst/>
          </a:prstGeom>
          <a:ln w="9525" cap="flat" cmpd="sng">
            <a:solidFill>
              <a:schemeClr val="tx1"/>
            </a:solidFill>
            <a:prstDash val="solid"/>
            <a:headEnd type="none" w="med" len="med"/>
            <a:tailEnd type="none" w="med" len="med"/>
          </a:ln>
        </p:spPr>
        <p:txBody>
          <a:bodyPr/>
          <a:lstStyle/>
          <a:p>
            <a:endParaRPr lang="ja-JP" altLang="en-US"/>
          </a:p>
        </p:txBody>
      </p:sp>
      <p:sp>
        <p:nvSpPr>
          <p:cNvPr id="66" name="Text Box 100">
            <a:extLst>
              <a:ext uri="{FF2B5EF4-FFF2-40B4-BE49-F238E27FC236}">
                <a16:creationId xmlns:a16="http://schemas.microsoft.com/office/drawing/2014/main" id="{1E4C749E-1D2B-42AC-81A8-56CDC8015473}"/>
              </a:ext>
            </a:extLst>
          </p:cNvPr>
          <p:cNvSpPr txBox="1"/>
          <p:nvPr/>
        </p:nvSpPr>
        <p:spPr>
          <a:xfrm>
            <a:off x="7346695" y="7285454"/>
            <a:ext cx="6885062" cy="2123658"/>
          </a:xfrm>
          <a:prstGeom prst="rect">
            <a:avLst/>
          </a:prstGeom>
          <a:noFill/>
          <a:ln w="9525">
            <a:noFill/>
            <a:miter/>
          </a:ln>
        </p:spPr>
        <p:txBody>
          <a:bodyPr vert="horz" wrap="square">
            <a:spAutoFit/>
          </a:bodyPr>
          <a:lstStyle>
            <a:lvl1pPr marL="479425" indent="-479425" algn="l" defTabSz="1279525" rtl="0" eaLnBrk="0" fontAlgn="base" hangingPunct="0">
              <a:spcBef>
                <a:spcPct val="20000"/>
              </a:spcBef>
              <a:spcAft>
                <a:spcPct val="0"/>
              </a:spcAft>
              <a:buChar char="•"/>
              <a:defRPr kumimoji="1" sz="4500">
                <a:solidFill>
                  <a:schemeClr val="tx1"/>
                </a:solidFill>
                <a:latin typeface="+mn-lt"/>
                <a:ea typeface="+mn-ea"/>
                <a:cs typeface="+mn-cs"/>
              </a:defRPr>
            </a:lvl1pPr>
            <a:lvl2pPr marL="1040130" indent="-400050" algn="l" defTabSz="1279525" rtl="0" eaLnBrk="0" fontAlgn="base" hangingPunct="0">
              <a:spcBef>
                <a:spcPct val="20000"/>
              </a:spcBef>
              <a:spcAft>
                <a:spcPct val="0"/>
              </a:spcAft>
              <a:buChar char="–"/>
              <a:defRPr kumimoji="1" sz="3900">
                <a:solidFill>
                  <a:schemeClr val="tx1"/>
                </a:solidFill>
                <a:latin typeface="+mn-lt"/>
                <a:ea typeface="+mn-ea"/>
              </a:defRPr>
            </a:lvl2pPr>
            <a:lvl3pPr marL="1600200" indent="-320675" algn="l" defTabSz="1279525" rtl="0" eaLnBrk="0" fontAlgn="base" hangingPunct="0">
              <a:spcBef>
                <a:spcPct val="20000"/>
              </a:spcBef>
              <a:spcAft>
                <a:spcPct val="0"/>
              </a:spcAft>
              <a:buChar char="•"/>
              <a:defRPr kumimoji="1" sz="3400">
                <a:solidFill>
                  <a:schemeClr val="tx1"/>
                </a:solidFill>
                <a:latin typeface="+mn-lt"/>
                <a:ea typeface="+mn-ea"/>
              </a:defRPr>
            </a:lvl3pPr>
            <a:lvl4pPr marL="2240280" indent="-319405" algn="l" defTabSz="1279525" rtl="0" eaLnBrk="0" fontAlgn="base" hangingPunct="0">
              <a:spcBef>
                <a:spcPct val="20000"/>
              </a:spcBef>
              <a:spcAft>
                <a:spcPct val="0"/>
              </a:spcAft>
              <a:buChar char="–"/>
              <a:defRPr kumimoji="1" sz="2800">
                <a:solidFill>
                  <a:schemeClr val="tx1"/>
                </a:solidFill>
                <a:latin typeface="+mn-lt"/>
                <a:ea typeface="+mn-ea"/>
              </a:defRPr>
            </a:lvl4pPr>
            <a:lvl5pPr marL="2879725" indent="-319405" algn="l" defTabSz="1279525" rtl="0" eaLnBrk="0" fontAlgn="base" hangingPunct="0">
              <a:spcBef>
                <a:spcPct val="20000"/>
              </a:spcBef>
              <a:spcAft>
                <a:spcPct val="0"/>
              </a:spcAft>
              <a:buChar char="»"/>
              <a:defRPr kumimoji="1" sz="2800">
                <a:solidFill>
                  <a:schemeClr val="tx1"/>
                </a:solidFill>
                <a:latin typeface="+mn-lt"/>
                <a:ea typeface="+mn-ea"/>
              </a:defRPr>
            </a:lvl5pPr>
          </a:lstStyle>
          <a:p>
            <a:pPr marL="0" lvl="0" indent="0" eaLnBrk="1" hangingPunct="1">
              <a:spcBef>
                <a:spcPct val="0"/>
              </a:spcBef>
              <a:buNone/>
            </a:pPr>
            <a:r>
              <a:rPr lang="ja-JP" altLang="en-US" sz="1200" dirty="0">
                <a:ea typeface="HG明朝B" pitchFamily="17" charset="-128"/>
              </a:rPr>
              <a:t>　</a:t>
            </a:r>
            <a:r>
              <a:rPr lang="ja-JP" altLang="en-US" sz="1200" dirty="0">
                <a:latin typeface="HGSｺﾞｼｯｸE" panose="020B0900000000000000" pitchFamily="50" charset="-128"/>
                <a:ea typeface="HGSｺﾞｼｯｸE" panose="020B0900000000000000" pitchFamily="50" charset="-128"/>
              </a:rPr>
              <a:t>北都留森林組合では、令和</a:t>
            </a:r>
            <a:r>
              <a:rPr lang="en-US" altLang="ja-JP" sz="1200" dirty="0">
                <a:latin typeface="HGSｺﾞｼｯｸE" panose="020B0900000000000000" pitchFamily="50" charset="-128"/>
                <a:ea typeface="HGSｺﾞｼｯｸE" panose="020B0900000000000000" pitchFamily="50" charset="-128"/>
              </a:rPr>
              <a:t>4</a:t>
            </a:r>
            <a:r>
              <a:rPr lang="ja-JP" altLang="en-US" sz="1200" dirty="0">
                <a:latin typeface="HGSｺﾞｼｯｸE" panose="020B0900000000000000" pitchFamily="50" charset="-128"/>
                <a:ea typeface="HGSｺﾞｼｯｸE" panose="020B0900000000000000" pitchFamily="50" charset="-128"/>
              </a:rPr>
              <a:t>年</a:t>
            </a:r>
            <a:r>
              <a:rPr lang="en-US" altLang="ja-JP" sz="1200" dirty="0">
                <a:latin typeface="HGSｺﾞｼｯｸE" panose="020B0900000000000000" pitchFamily="50" charset="-128"/>
                <a:ea typeface="HGSｺﾞｼｯｸE" panose="020B0900000000000000" pitchFamily="50" charset="-128"/>
              </a:rPr>
              <a:t>3</a:t>
            </a:r>
            <a:r>
              <a:rPr lang="ja-JP" altLang="en-US" sz="1200" dirty="0">
                <a:latin typeface="HGSｺﾞｼｯｸE" panose="020B0900000000000000" pitchFamily="50" charset="-128"/>
                <a:ea typeface="HGSｺﾞｼｯｸE" panose="020B0900000000000000" pitchFamily="50" charset="-128"/>
              </a:rPr>
              <a:t>月卒業予定の新卒若者正職員募集しています。採用条件としては、北都留地域の山を守り森と共に生きる森林組合の仕事を一生の仕事と考え、長く勤めて頂ける方を令和</a:t>
            </a:r>
            <a:r>
              <a:rPr lang="en-US" altLang="ja-JP" sz="1200" dirty="0">
                <a:latin typeface="HGSｺﾞｼｯｸE" panose="020B0900000000000000" pitchFamily="50" charset="-128"/>
                <a:ea typeface="HGSｺﾞｼｯｸE" panose="020B0900000000000000" pitchFamily="50" charset="-128"/>
              </a:rPr>
              <a:t>4</a:t>
            </a:r>
            <a:r>
              <a:rPr lang="ja-JP" altLang="en-US" sz="1200" dirty="0">
                <a:latin typeface="HGSｺﾞｼｯｸE" panose="020B0900000000000000" pitchFamily="50" charset="-128"/>
                <a:ea typeface="HGSｺﾞｼｯｸE" panose="020B0900000000000000" pitchFamily="50" charset="-128"/>
              </a:rPr>
              <a:t>年</a:t>
            </a:r>
            <a:r>
              <a:rPr lang="en-US" altLang="ja-JP" sz="1200" dirty="0">
                <a:latin typeface="HGSｺﾞｼｯｸE" panose="020B0900000000000000" pitchFamily="50" charset="-128"/>
                <a:ea typeface="HGSｺﾞｼｯｸE" panose="020B0900000000000000" pitchFamily="50" charset="-128"/>
              </a:rPr>
              <a:t>3</a:t>
            </a:r>
            <a:r>
              <a:rPr lang="ja-JP" altLang="en-US" sz="1200" dirty="0">
                <a:latin typeface="HGSｺﾞｼｯｸE" panose="020B0900000000000000" pitchFamily="50" charset="-128"/>
                <a:ea typeface="HGSｺﾞｼｯｸE" panose="020B0900000000000000" pitchFamily="50" charset="-128"/>
              </a:rPr>
              <a:t>月学校卒業予定者、もしくは</a:t>
            </a:r>
            <a:r>
              <a:rPr lang="en-US" altLang="ja-JP" sz="1200" dirty="0">
                <a:latin typeface="HGSｺﾞｼｯｸE" panose="020B0900000000000000" pitchFamily="50" charset="-128"/>
                <a:ea typeface="HGSｺﾞｼｯｸE" panose="020B0900000000000000" pitchFamily="50" charset="-128"/>
              </a:rPr>
              <a:t>25</a:t>
            </a:r>
            <a:r>
              <a:rPr lang="ja-JP" altLang="en-US" sz="1200" dirty="0">
                <a:latin typeface="HGSｺﾞｼｯｸE" panose="020B0900000000000000" pitchFamily="50" charset="-128"/>
                <a:ea typeface="HGSｺﾞｼｯｸE" panose="020B0900000000000000" pitchFamily="50" charset="-128"/>
              </a:rPr>
              <a:t>歳以下の若者に限り募集とさせて頂きます。　</a:t>
            </a:r>
            <a:endParaRPr lang="en-US" altLang="ja-JP" sz="1200" dirty="0">
              <a:latin typeface="HGSｺﾞｼｯｸE" panose="020B0900000000000000" pitchFamily="50" charset="-128"/>
              <a:ea typeface="HGSｺﾞｼｯｸE" panose="020B0900000000000000" pitchFamily="50" charset="-128"/>
            </a:endParaRPr>
          </a:p>
          <a:p>
            <a:pPr marL="0" lvl="0" indent="0" eaLnBrk="1" hangingPunct="1">
              <a:spcBef>
                <a:spcPct val="0"/>
              </a:spcBef>
              <a:buNone/>
            </a:pPr>
            <a:r>
              <a:rPr lang="ja-JP" altLang="en-US" sz="1200" dirty="0">
                <a:latin typeface="HGSｺﾞｼｯｸE" panose="020B0900000000000000" pitchFamily="50" charset="-128"/>
                <a:ea typeface="HGSｺﾞｼｯｸE" panose="020B0900000000000000" pitchFamily="50" charset="-128"/>
              </a:rPr>
              <a:t>　就職希望者は、履歴書を本所までお送り下さい。随時、個人面接をさせて頂きます。</a:t>
            </a:r>
            <a:endParaRPr lang="en-US" altLang="ja-JP" sz="1200" dirty="0">
              <a:latin typeface="HGSｺﾞｼｯｸE" panose="020B0900000000000000" pitchFamily="50" charset="-128"/>
              <a:ea typeface="HGSｺﾞｼｯｸE" panose="020B0900000000000000" pitchFamily="50" charset="-128"/>
            </a:endParaRPr>
          </a:p>
          <a:p>
            <a:pPr marL="0" lvl="0" indent="0" eaLnBrk="1" hangingPunct="1">
              <a:spcBef>
                <a:spcPct val="0"/>
              </a:spcBef>
              <a:buNone/>
            </a:pPr>
            <a:r>
              <a:rPr lang="ja-JP" altLang="en-US" sz="1200" dirty="0">
                <a:latin typeface="HGSｺﾞｼｯｸE" panose="020B0900000000000000" pitchFamily="50" charset="-128"/>
                <a:ea typeface="HGSｺﾞｼｯｸE" panose="020B0900000000000000" pitchFamily="50" charset="-128"/>
              </a:rPr>
              <a:t>　就業条件等、詳細につきましてはお近くのハローワークでご確認下さい。</a:t>
            </a:r>
            <a:endParaRPr lang="en-US" altLang="ja-JP" sz="1200" dirty="0">
              <a:latin typeface="HGSｺﾞｼｯｸE" panose="020B0900000000000000" pitchFamily="50" charset="-128"/>
              <a:ea typeface="HGSｺﾞｼｯｸE" panose="020B0900000000000000" pitchFamily="50" charset="-128"/>
            </a:endParaRPr>
          </a:p>
          <a:p>
            <a:pPr marL="0" lvl="0" indent="0" eaLnBrk="1" hangingPunct="1">
              <a:spcBef>
                <a:spcPct val="0"/>
              </a:spcBef>
              <a:buNone/>
            </a:pPr>
            <a:r>
              <a:rPr lang="ja-JP" altLang="en-US" sz="1200" dirty="0">
                <a:latin typeface="HGSｺﾞｼｯｸE" panose="020B0900000000000000" pitchFamily="50" charset="-128"/>
                <a:ea typeface="HGSｺﾞｼｯｸE" panose="020B0900000000000000" pitchFamily="50" charset="-128"/>
              </a:rPr>
              <a:t>　北都留森林組合ＨＰからもご確認することができます。また、直接、電話でお問い合わせを頂いても結構です。見学希望も遠慮なくご相談下さい。個別に対応させて頂きます。</a:t>
            </a:r>
            <a:endParaRPr lang="en-US" altLang="ja-JP" sz="1200" dirty="0">
              <a:latin typeface="HGSｺﾞｼｯｸE" panose="020B0900000000000000" pitchFamily="50" charset="-128"/>
              <a:ea typeface="HGSｺﾞｼｯｸE" panose="020B0900000000000000" pitchFamily="50" charset="-128"/>
            </a:endParaRPr>
          </a:p>
          <a:p>
            <a:pPr marL="0" lvl="0" indent="0" eaLnBrk="1" hangingPunct="1">
              <a:spcBef>
                <a:spcPct val="0"/>
              </a:spcBef>
              <a:buNone/>
            </a:pPr>
            <a:endParaRPr lang="en-US" altLang="ja-JP" sz="1200" dirty="0">
              <a:latin typeface="HGSｺﾞｼｯｸE" panose="020B0900000000000000" pitchFamily="50" charset="-128"/>
              <a:ea typeface="HGSｺﾞｼｯｸE" panose="020B0900000000000000" pitchFamily="50" charset="-128"/>
            </a:endParaRPr>
          </a:p>
          <a:p>
            <a:pPr marL="0" lvl="0" indent="0" eaLnBrk="1" hangingPunct="1">
              <a:spcBef>
                <a:spcPct val="0"/>
              </a:spcBef>
              <a:buNone/>
            </a:pPr>
            <a:r>
              <a:rPr lang="en-US" altLang="ja-JP" sz="1200" dirty="0">
                <a:latin typeface="HGSｺﾞｼｯｸE" panose="020B0900000000000000" pitchFamily="50" charset="-128"/>
                <a:ea typeface="HGSｺﾞｼｯｸE" panose="020B0900000000000000" pitchFamily="50" charset="-128"/>
              </a:rPr>
              <a:t>【</a:t>
            </a:r>
            <a:r>
              <a:rPr lang="ja-JP" altLang="en-US" sz="1200" dirty="0">
                <a:latin typeface="HGSｺﾞｼｯｸE" panose="020B0900000000000000" pitchFamily="50" charset="-128"/>
                <a:ea typeface="HGSｺﾞｼｯｸE" panose="020B0900000000000000" pitchFamily="50" charset="-128"/>
              </a:rPr>
              <a:t>採用問合せ先　北都留森林組合本所</a:t>
            </a:r>
            <a:r>
              <a:rPr lang="en-US" altLang="ja-JP" sz="1200" dirty="0">
                <a:latin typeface="HGSｺﾞｼｯｸE" panose="020B0900000000000000" pitchFamily="50" charset="-128"/>
                <a:ea typeface="HGSｺﾞｼｯｸE" panose="020B0900000000000000" pitchFamily="50" charset="-128"/>
              </a:rPr>
              <a:t>】</a:t>
            </a:r>
            <a:r>
              <a:rPr lang="ja-JP" altLang="en-US" sz="1200" dirty="0">
                <a:latin typeface="HGSｺﾞｼｯｸE" panose="020B0900000000000000" pitchFamily="50" charset="-128"/>
                <a:ea typeface="HGSｺﾞｼｯｸE" panose="020B0900000000000000" pitchFamily="50" charset="-128"/>
              </a:rPr>
              <a:t> 電話 ０５５４</a:t>
            </a:r>
            <a:r>
              <a:rPr lang="en-US" altLang="ja-JP" sz="1200" dirty="0">
                <a:latin typeface="HGSｺﾞｼｯｸE" panose="020B0900000000000000" pitchFamily="50" charset="-128"/>
                <a:ea typeface="HGSｺﾞｼｯｸE" panose="020B0900000000000000" pitchFamily="50" charset="-128"/>
              </a:rPr>
              <a:t>〈</a:t>
            </a:r>
            <a:r>
              <a:rPr lang="ja-JP" altLang="en-US" sz="1200" dirty="0">
                <a:latin typeface="HGSｺﾞｼｯｸE" panose="020B0900000000000000" pitchFamily="50" charset="-128"/>
                <a:ea typeface="HGSｺﾞｼｯｸE" panose="020B0900000000000000" pitchFamily="50" charset="-128"/>
              </a:rPr>
              <a:t>６２</a:t>
            </a:r>
            <a:r>
              <a:rPr lang="en-US" altLang="ja-JP" sz="1200" dirty="0">
                <a:latin typeface="HGSｺﾞｼｯｸE" panose="020B0900000000000000" pitchFamily="50" charset="-128"/>
                <a:ea typeface="HGSｺﾞｼｯｸE" panose="020B0900000000000000" pitchFamily="50" charset="-128"/>
              </a:rPr>
              <a:t>〉</a:t>
            </a:r>
            <a:r>
              <a:rPr lang="ja-JP" altLang="en-US" sz="1200" dirty="0">
                <a:latin typeface="HGSｺﾞｼｯｸE" panose="020B0900000000000000" pitchFamily="50" charset="-128"/>
                <a:ea typeface="HGSｺﾞｼｯｸE" panose="020B0900000000000000" pitchFamily="50" charset="-128"/>
              </a:rPr>
              <a:t>３３３０</a:t>
            </a:r>
            <a:endParaRPr lang="en-US" altLang="ja-JP" sz="1200" dirty="0">
              <a:latin typeface="HGSｺﾞｼｯｸE" panose="020B0900000000000000" pitchFamily="50" charset="-128"/>
              <a:ea typeface="HGSｺﾞｼｯｸE" panose="020B0900000000000000" pitchFamily="50" charset="-128"/>
            </a:endParaRPr>
          </a:p>
          <a:p>
            <a:pPr marL="0" lvl="0" indent="0" eaLnBrk="1" hangingPunct="1">
              <a:spcBef>
                <a:spcPct val="0"/>
              </a:spcBef>
              <a:buNone/>
            </a:pPr>
            <a:r>
              <a:rPr lang="ja-JP" altLang="en-US" sz="1200" dirty="0">
                <a:latin typeface="HGSｺﾞｼｯｸE" panose="020B0900000000000000" pitchFamily="50" charset="-128"/>
                <a:ea typeface="HGSｺﾞｼｯｸE" panose="020B0900000000000000" pitchFamily="50" charset="-128"/>
              </a:rPr>
              <a:t> 北都留森林組合ＨＰ</a:t>
            </a:r>
            <a:r>
              <a:rPr lang="en-US" altLang="ja-JP" sz="1200" dirty="0">
                <a:latin typeface="HGSｺﾞｼｯｸE" panose="020B0900000000000000" pitchFamily="50" charset="-128"/>
                <a:ea typeface="HGSｺﾞｼｯｸE" panose="020B0900000000000000" pitchFamily="50" charset="-128"/>
              </a:rPr>
              <a:t> https://kitamori.org/</a:t>
            </a:r>
            <a:r>
              <a:rPr lang="ja-JP" altLang="en-US" sz="1200" dirty="0">
                <a:latin typeface="HGSｺﾞｼｯｸE" panose="020B0900000000000000" pitchFamily="50" charset="-128"/>
                <a:ea typeface="HGSｺﾞｼｯｸE" panose="020B0900000000000000" pitchFamily="50" charset="-128"/>
              </a:rPr>
              <a:t>　 </a:t>
            </a:r>
            <a:r>
              <a:rPr lang="en-US" altLang="ja-JP" sz="1200" dirty="0">
                <a:latin typeface="HGSｺﾞｼｯｸE" panose="020B0900000000000000" pitchFamily="50" charset="-128"/>
                <a:ea typeface="HGSｺﾞｼｯｸE" panose="020B0900000000000000" pitchFamily="50" charset="-128"/>
              </a:rPr>
              <a:t>e-mail kitaturu@aria.ocn.ne.jp</a:t>
            </a:r>
          </a:p>
          <a:p>
            <a:pPr marL="0" lvl="0" indent="0" eaLnBrk="1" hangingPunct="1">
              <a:spcBef>
                <a:spcPct val="0"/>
              </a:spcBef>
              <a:buNone/>
            </a:pPr>
            <a:r>
              <a:rPr lang="en-US" altLang="ja-JP" sz="1200" dirty="0">
                <a:latin typeface="HGSｺﾞｼｯｸE" panose="020B0900000000000000" pitchFamily="50" charset="-128"/>
                <a:ea typeface="HGSｺﾞｼｯｸE" panose="020B0900000000000000" pitchFamily="50" charset="-128"/>
              </a:rPr>
              <a:t> ※</a:t>
            </a:r>
            <a:r>
              <a:rPr lang="ja-JP" altLang="en-US" sz="1200" dirty="0">
                <a:latin typeface="HGSｺﾞｼｯｸE" panose="020B0900000000000000" pitchFamily="50" charset="-128"/>
                <a:ea typeface="HGSｺﾞｼｯｸE" panose="020B0900000000000000" pitchFamily="50" charset="-128"/>
              </a:rPr>
              <a:t>募集人員　若干名</a:t>
            </a:r>
            <a:endParaRPr lang="en-US" altLang="ja-JP" sz="1200" dirty="0">
              <a:latin typeface="HGSｺﾞｼｯｸE" panose="020B0900000000000000" pitchFamily="50" charset="-128"/>
              <a:ea typeface="HGSｺﾞｼｯｸE" panose="020B0900000000000000" pitchFamily="50" charset="-128"/>
            </a:endParaRPr>
          </a:p>
        </p:txBody>
      </p:sp>
      <p:sp>
        <p:nvSpPr>
          <p:cNvPr id="67" name="Text Box 79">
            <a:extLst>
              <a:ext uri="{FF2B5EF4-FFF2-40B4-BE49-F238E27FC236}">
                <a16:creationId xmlns:a16="http://schemas.microsoft.com/office/drawing/2014/main" id="{70A9B0E4-FA89-4E24-B0FC-05121752A68A}"/>
              </a:ext>
            </a:extLst>
          </p:cNvPr>
          <p:cNvSpPr txBox="1"/>
          <p:nvPr/>
        </p:nvSpPr>
        <p:spPr>
          <a:xfrm>
            <a:off x="7346695" y="6888832"/>
            <a:ext cx="6959600" cy="430887"/>
          </a:xfrm>
          <a:prstGeom prst="rect">
            <a:avLst/>
          </a:prstGeom>
          <a:noFill/>
          <a:ln w="9525">
            <a:noFill/>
            <a:miter/>
          </a:ln>
        </p:spPr>
        <p:txBody>
          <a:bodyPr vert="horz" wrap="square">
            <a:spAutoFit/>
          </a:bodyPr>
          <a:lstStyle>
            <a:lvl1pPr marL="479425" indent="-479425" algn="l" defTabSz="1279525" rtl="0" eaLnBrk="0" fontAlgn="base" hangingPunct="0">
              <a:spcBef>
                <a:spcPct val="20000"/>
              </a:spcBef>
              <a:spcAft>
                <a:spcPct val="0"/>
              </a:spcAft>
              <a:buChar char="•"/>
              <a:defRPr kumimoji="1" sz="4500">
                <a:solidFill>
                  <a:schemeClr val="tx1"/>
                </a:solidFill>
                <a:latin typeface="+mn-lt"/>
                <a:ea typeface="+mn-ea"/>
                <a:cs typeface="+mn-cs"/>
              </a:defRPr>
            </a:lvl1pPr>
            <a:lvl2pPr marL="1040130" indent="-400050" algn="l" defTabSz="1279525" rtl="0" eaLnBrk="0" fontAlgn="base" hangingPunct="0">
              <a:spcBef>
                <a:spcPct val="20000"/>
              </a:spcBef>
              <a:spcAft>
                <a:spcPct val="0"/>
              </a:spcAft>
              <a:buChar char="–"/>
              <a:defRPr kumimoji="1" sz="3900">
                <a:solidFill>
                  <a:schemeClr val="tx1"/>
                </a:solidFill>
                <a:latin typeface="+mn-lt"/>
                <a:ea typeface="+mn-ea"/>
              </a:defRPr>
            </a:lvl2pPr>
            <a:lvl3pPr marL="1600200" indent="-320675" algn="l" defTabSz="1279525" rtl="0" eaLnBrk="0" fontAlgn="base" hangingPunct="0">
              <a:spcBef>
                <a:spcPct val="20000"/>
              </a:spcBef>
              <a:spcAft>
                <a:spcPct val="0"/>
              </a:spcAft>
              <a:buChar char="•"/>
              <a:defRPr kumimoji="1" sz="3400">
                <a:solidFill>
                  <a:schemeClr val="tx1"/>
                </a:solidFill>
                <a:latin typeface="+mn-lt"/>
                <a:ea typeface="+mn-ea"/>
              </a:defRPr>
            </a:lvl3pPr>
            <a:lvl4pPr marL="2240280" indent="-319405" algn="l" defTabSz="1279525" rtl="0" eaLnBrk="0" fontAlgn="base" hangingPunct="0">
              <a:spcBef>
                <a:spcPct val="20000"/>
              </a:spcBef>
              <a:spcAft>
                <a:spcPct val="0"/>
              </a:spcAft>
              <a:buChar char="–"/>
              <a:defRPr kumimoji="1" sz="2800">
                <a:solidFill>
                  <a:schemeClr val="tx1"/>
                </a:solidFill>
                <a:latin typeface="+mn-lt"/>
                <a:ea typeface="+mn-ea"/>
              </a:defRPr>
            </a:lvl4pPr>
            <a:lvl5pPr marL="2879725" indent="-319405" algn="l" defTabSz="1279525" rtl="0" eaLnBrk="0" fontAlgn="base" hangingPunct="0">
              <a:spcBef>
                <a:spcPct val="20000"/>
              </a:spcBef>
              <a:spcAft>
                <a:spcPct val="0"/>
              </a:spcAft>
              <a:buChar char="»"/>
              <a:defRPr kumimoji="1" sz="2800">
                <a:solidFill>
                  <a:schemeClr val="tx1"/>
                </a:solidFill>
                <a:latin typeface="+mn-lt"/>
                <a:ea typeface="+mn-ea"/>
              </a:defRPr>
            </a:lvl5pPr>
          </a:lstStyle>
          <a:p>
            <a:pPr marL="0" lvl="0" indent="0" eaLnBrk="1" hangingPunct="1">
              <a:spcBef>
                <a:spcPct val="0"/>
              </a:spcBef>
              <a:buNone/>
            </a:pPr>
            <a:r>
              <a:rPr lang="ja-JP" altLang="en-US" sz="1400" dirty="0">
                <a:solidFill>
                  <a:srgbClr val="006600"/>
                </a:solidFill>
                <a:ea typeface="MS UI Gothic" pitchFamily="50" charset="-128"/>
              </a:rPr>
              <a:t>　</a:t>
            </a:r>
            <a:r>
              <a:rPr lang="ja-JP" altLang="en-US" sz="1400" b="1" dirty="0">
                <a:solidFill>
                  <a:srgbClr val="006600"/>
                </a:solidFill>
                <a:latin typeface="HGP明朝B" panose="02020800000000000000" pitchFamily="18" charset="-128"/>
                <a:ea typeface="HGP明朝B" panose="02020800000000000000" pitchFamily="18" charset="-128"/>
              </a:rPr>
              <a:t>令和</a:t>
            </a:r>
            <a:r>
              <a:rPr lang="en-US" altLang="ja-JP" sz="1400" b="1" dirty="0">
                <a:solidFill>
                  <a:srgbClr val="006600"/>
                </a:solidFill>
                <a:latin typeface="HGP明朝B" panose="02020800000000000000" pitchFamily="18" charset="-128"/>
                <a:ea typeface="HGP明朝B" panose="02020800000000000000" pitchFamily="18" charset="-128"/>
              </a:rPr>
              <a:t>4</a:t>
            </a:r>
            <a:r>
              <a:rPr lang="ja-JP" altLang="en-US" sz="1400" b="1" dirty="0">
                <a:solidFill>
                  <a:srgbClr val="006600"/>
                </a:solidFill>
                <a:latin typeface="HGP明朝B" panose="02020800000000000000" pitchFamily="18" charset="-128"/>
                <a:ea typeface="HGP明朝B" panose="02020800000000000000" pitchFamily="18" charset="-128"/>
              </a:rPr>
              <a:t>年</a:t>
            </a:r>
            <a:r>
              <a:rPr lang="en-US" altLang="ja-JP" sz="1400" b="1" dirty="0">
                <a:solidFill>
                  <a:srgbClr val="006600"/>
                </a:solidFill>
                <a:latin typeface="HGP明朝B" panose="02020800000000000000" pitchFamily="18" charset="-128"/>
                <a:ea typeface="HGP明朝B" panose="02020800000000000000" pitchFamily="18" charset="-128"/>
              </a:rPr>
              <a:t>4</a:t>
            </a:r>
            <a:r>
              <a:rPr lang="ja-JP" altLang="en-US" sz="1400" b="1" dirty="0">
                <a:solidFill>
                  <a:srgbClr val="006600"/>
                </a:solidFill>
                <a:latin typeface="HGP明朝B" panose="02020800000000000000" pitchFamily="18" charset="-128"/>
                <a:ea typeface="HGP明朝B" panose="02020800000000000000" pitchFamily="18" charset="-128"/>
              </a:rPr>
              <a:t>月採用予定　新卒若者正職員募集開始のお知らせ</a:t>
            </a:r>
            <a:endParaRPr lang="en-US" altLang="ja-JP" sz="800" b="1" dirty="0">
              <a:solidFill>
                <a:srgbClr val="006600"/>
              </a:solidFill>
              <a:latin typeface="HGP明朝B" panose="02020800000000000000" pitchFamily="18" charset="-128"/>
              <a:ea typeface="HGP明朝B" panose="02020800000000000000" pitchFamily="18" charset="-128"/>
            </a:endParaRPr>
          </a:p>
          <a:p>
            <a:pPr marL="0" lvl="0" indent="0" eaLnBrk="1" hangingPunct="1">
              <a:spcBef>
                <a:spcPct val="0"/>
              </a:spcBef>
              <a:buNone/>
            </a:pPr>
            <a:r>
              <a:rPr lang="ja-JP" altLang="en-US" sz="800" b="1" dirty="0">
                <a:latin typeface="HGP明朝B" pitchFamily="18" charset="-128"/>
                <a:ea typeface="HGP明朝B" pitchFamily="18" charset="-128"/>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Text Box 9"/>
          <p:cNvSpPr txBox="1"/>
          <p:nvPr/>
        </p:nvSpPr>
        <p:spPr>
          <a:xfrm>
            <a:off x="13161963" y="1035050"/>
            <a:ext cx="515937" cy="127000"/>
          </a:xfrm>
          <a:prstGeom prst="rect">
            <a:avLst/>
          </a:prstGeom>
          <a:noFill/>
          <a:ln w="9525">
            <a:noFill/>
            <a:miter/>
          </a:ln>
        </p:spPr>
        <p:txBody>
          <a:bodyPr vert="eaVert" wrap="none" lIns="128016" tIns="64008" rIns="128016" bIns="64008">
            <a:spAutoFit/>
          </a:bodyPr>
          <a:lstStyle>
            <a:lvl1pPr marL="479425" indent="-479425" algn="l" defTabSz="1279525" rtl="0" eaLnBrk="0" fontAlgn="base" hangingPunct="0">
              <a:spcBef>
                <a:spcPct val="20000"/>
              </a:spcBef>
              <a:spcAft>
                <a:spcPct val="0"/>
              </a:spcAft>
              <a:buChar char="•"/>
              <a:defRPr kumimoji="1" sz="4500">
                <a:solidFill>
                  <a:schemeClr val="tx1"/>
                </a:solidFill>
                <a:latin typeface="+mn-lt"/>
                <a:ea typeface="+mn-ea"/>
                <a:cs typeface="+mn-cs"/>
              </a:defRPr>
            </a:lvl1pPr>
            <a:lvl2pPr marL="1040130" indent="-400050" algn="l" defTabSz="1279525" rtl="0" eaLnBrk="0" fontAlgn="base" hangingPunct="0">
              <a:spcBef>
                <a:spcPct val="20000"/>
              </a:spcBef>
              <a:spcAft>
                <a:spcPct val="0"/>
              </a:spcAft>
              <a:buChar char="–"/>
              <a:defRPr kumimoji="1" sz="3900">
                <a:solidFill>
                  <a:schemeClr val="tx1"/>
                </a:solidFill>
                <a:latin typeface="+mn-lt"/>
                <a:ea typeface="+mn-ea"/>
              </a:defRPr>
            </a:lvl2pPr>
            <a:lvl3pPr marL="1600200" indent="-320675" algn="l" defTabSz="1279525" rtl="0" eaLnBrk="0" fontAlgn="base" hangingPunct="0">
              <a:spcBef>
                <a:spcPct val="20000"/>
              </a:spcBef>
              <a:spcAft>
                <a:spcPct val="0"/>
              </a:spcAft>
              <a:buChar char="•"/>
              <a:defRPr kumimoji="1" sz="3400">
                <a:solidFill>
                  <a:schemeClr val="tx1"/>
                </a:solidFill>
                <a:latin typeface="+mn-lt"/>
                <a:ea typeface="+mn-ea"/>
              </a:defRPr>
            </a:lvl3pPr>
            <a:lvl4pPr marL="2240280" indent="-319405" algn="l" defTabSz="1279525" rtl="0" eaLnBrk="0" fontAlgn="base" hangingPunct="0">
              <a:spcBef>
                <a:spcPct val="20000"/>
              </a:spcBef>
              <a:spcAft>
                <a:spcPct val="0"/>
              </a:spcAft>
              <a:buChar char="–"/>
              <a:defRPr kumimoji="1" sz="2800">
                <a:solidFill>
                  <a:schemeClr val="tx1"/>
                </a:solidFill>
                <a:latin typeface="+mn-lt"/>
                <a:ea typeface="+mn-ea"/>
              </a:defRPr>
            </a:lvl4pPr>
            <a:lvl5pPr marL="2879725" indent="-319405" algn="l" defTabSz="1279525" rtl="0" eaLnBrk="0" fontAlgn="base" hangingPunct="0">
              <a:spcBef>
                <a:spcPct val="20000"/>
              </a:spcBef>
              <a:spcAft>
                <a:spcPct val="0"/>
              </a:spcAft>
              <a:buChar char="»"/>
              <a:defRPr kumimoji="1" sz="2800">
                <a:solidFill>
                  <a:schemeClr val="tx1"/>
                </a:solidFill>
                <a:latin typeface="+mn-lt"/>
                <a:ea typeface="+mn-ea"/>
              </a:defRPr>
            </a:lvl5pPr>
          </a:lstStyle>
          <a:p>
            <a:pPr marL="0" lvl="0" indent="0" eaLnBrk="1" hangingPunct="1">
              <a:spcBef>
                <a:spcPct val="0"/>
              </a:spcBef>
              <a:buNone/>
            </a:pPr>
            <a:endParaRPr lang="ja-JP" altLang="ja-JP" sz="1700" b="1" dirty="0"/>
          </a:p>
        </p:txBody>
      </p:sp>
      <p:sp>
        <p:nvSpPr>
          <p:cNvPr id="3079" name="Text Box 27"/>
          <p:cNvSpPr txBox="1"/>
          <p:nvPr/>
        </p:nvSpPr>
        <p:spPr>
          <a:xfrm>
            <a:off x="7908925" y="3065463"/>
            <a:ext cx="184150" cy="214312"/>
          </a:xfrm>
          <a:prstGeom prst="rect">
            <a:avLst/>
          </a:prstGeom>
          <a:noFill/>
          <a:ln w="9525">
            <a:noFill/>
            <a:miter/>
          </a:ln>
        </p:spPr>
        <p:txBody>
          <a:bodyPr wrap="none">
            <a:spAutoFit/>
          </a:bodyPr>
          <a:lstStyle>
            <a:lvl1pPr marL="479425" indent="-479425" algn="l" defTabSz="1279525" rtl="0" eaLnBrk="0" fontAlgn="base" hangingPunct="0">
              <a:spcBef>
                <a:spcPct val="20000"/>
              </a:spcBef>
              <a:spcAft>
                <a:spcPct val="0"/>
              </a:spcAft>
              <a:buChar char="•"/>
              <a:defRPr kumimoji="1" sz="4500">
                <a:solidFill>
                  <a:schemeClr val="tx1"/>
                </a:solidFill>
                <a:latin typeface="+mn-lt"/>
                <a:ea typeface="+mn-ea"/>
                <a:cs typeface="+mn-cs"/>
              </a:defRPr>
            </a:lvl1pPr>
            <a:lvl2pPr marL="1040130" indent="-400050" algn="l" defTabSz="1279525" rtl="0" eaLnBrk="0" fontAlgn="base" hangingPunct="0">
              <a:spcBef>
                <a:spcPct val="20000"/>
              </a:spcBef>
              <a:spcAft>
                <a:spcPct val="0"/>
              </a:spcAft>
              <a:buChar char="–"/>
              <a:defRPr kumimoji="1" sz="3900">
                <a:solidFill>
                  <a:schemeClr val="tx1"/>
                </a:solidFill>
                <a:latin typeface="+mn-lt"/>
                <a:ea typeface="+mn-ea"/>
              </a:defRPr>
            </a:lvl2pPr>
            <a:lvl3pPr marL="1600200" indent="-320675" algn="l" defTabSz="1279525" rtl="0" eaLnBrk="0" fontAlgn="base" hangingPunct="0">
              <a:spcBef>
                <a:spcPct val="20000"/>
              </a:spcBef>
              <a:spcAft>
                <a:spcPct val="0"/>
              </a:spcAft>
              <a:buChar char="•"/>
              <a:defRPr kumimoji="1" sz="3400">
                <a:solidFill>
                  <a:schemeClr val="tx1"/>
                </a:solidFill>
                <a:latin typeface="+mn-lt"/>
                <a:ea typeface="+mn-ea"/>
              </a:defRPr>
            </a:lvl3pPr>
            <a:lvl4pPr marL="2240280" indent="-319405" algn="l" defTabSz="1279525" rtl="0" eaLnBrk="0" fontAlgn="base" hangingPunct="0">
              <a:spcBef>
                <a:spcPct val="20000"/>
              </a:spcBef>
              <a:spcAft>
                <a:spcPct val="0"/>
              </a:spcAft>
              <a:buChar char="–"/>
              <a:defRPr kumimoji="1" sz="2800">
                <a:solidFill>
                  <a:schemeClr val="tx1"/>
                </a:solidFill>
                <a:latin typeface="+mn-lt"/>
                <a:ea typeface="+mn-ea"/>
              </a:defRPr>
            </a:lvl4pPr>
            <a:lvl5pPr marL="2879725" indent="-319405" algn="l" defTabSz="1279525" rtl="0" eaLnBrk="0" fontAlgn="base" hangingPunct="0">
              <a:spcBef>
                <a:spcPct val="20000"/>
              </a:spcBef>
              <a:spcAft>
                <a:spcPct val="0"/>
              </a:spcAft>
              <a:buChar char="»"/>
              <a:defRPr kumimoji="1" sz="2800">
                <a:solidFill>
                  <a:schemeClr val="tx1"/>
                </a:solidFill>
                <a:latin typeface="+mn-lt"/>
                <a:ea typeface="+mn-ea"/>
              </a:defRPr>
            </a:lvl5pPr>
          </a:lstStyle>
          <a:p>
            <a:pPr marL="0" lvl="0" indent="0" eaLnBrk="1" hangingPunct="1">
              <a:spcBef>
                <a:spcPct val="0"/>
              </a:spcBef>
              <a:buNone/>
            </a:pPr>
            <a:endParaRPr lang="ja-JP" altLang="ja-JP" sz="800" b="1" dirty="0"/>
          </a:p>
        </p:txBody>
      </p:sp>
      <p:sp>
        <p:nvSpPr>
          <p:cNvPr id="3080" name="Text Box 36"/>
          <p:cNvSpPr txBox="1"/>
          <p:nvPr/>
        </p:nvSpPr>
        <p:spPr>
          <a:xfrm>
            <a:off x="130175" y="4819650"/>
            <a:ext cx="184150" cy="519113"/>
          </a:xfrm>
          <a:prstGeom prst="rect">
            <a:avLst/>
          </a:prstGeom>
          <a:noFill/>
          <a:ln w="9525">
            <a:noFill/>
            <a:miter/>
          </a:ln>
        </p:spPr>
        <p:txBody>
          <a:bodyPr wrap="none">
            <a:spAutoFit/>
          </a:bodyPr>
          <a:lstStyle>
            <a:lvl1pPr marL="479425" indent="-479425" algn="l" defTabSz="1279525" rtl="0" eaLnBrk="0" fontAlgn="base" hangingPunct="0">
              <a:spcBef>
                <a:spcPct val="20000"/>
              </a:spcBef>
              <a:spcAft>
                <a:spcPct val="0"/>
              </a:spcAft>
              <a:buChar char="•"/>
              <a:defRPr kumimoji="1" sz="4500">
                <a:solidFill>
                  <a:schemeClr val="tx1"/>
                </a:solidFill>
                <a:latin typeface="+mn-lt"/>
                <a:ea typeface="+mn-ea"/>
                <a:cs typeface="+mn-cs"/>
              </a:defRPr>
            </a:lvl1pPr>
            <a:lvl2pPr marL="1040130" indent="-400050" algn="l" defTabSz="1279525" rtl="0" eaLnBrk="0" fontAlgn="base" hangingPunct="0">
              <a:spcBef>
                <a:spcPct val="20000"/>
              </a:spcBef>
              <a:spcAft>
                <a:spcPct val="0"/>
              </a:spcAft>
              <a:buChar char="–"/>
              <a:defRPr kumimoji="1" sz="3900">
                <a:solidFill>
                  <a:schemeClr val="tx1"/>
                </a:solidFill>
                <a:latin typeface="+mn-lt"/>
                <a:ea typeface="+mn-ea"/>
              </a:defRPr>
            </a:lvl2pPr>
            <a:lvl3pPr marL="1600200" indent="-320675" algn="l" defTabSz="1279525" rtl="0" eaLnBrk="0" fontAlgn="base" hangingPunct="0">
              <a:spcBef>
                <a:spcPct val="20000"/>
              </a:spcBef>
              <a:spcAft>
                <a:spcPct val="0"/>
              </a:spcAft>
              <a:buChar char="•"/>
              <a:defRPr kumimoji="1" sz="3400">
                <a:solidFill>
                  <a:schemeClr val="tx1"/>
                </a:solidFill>
                <a:latin typeface="+mn-lt"/>
                <a:ea typeface="+mn-ea"/>
              </a:defRPr>
            </a:lvl3pPr>
            <a:lvl4pPr marL="2240280" indent="-319405" algn="l" defTabSz="1279525" rtl="0" eaLnBrk="0" fontAlgn="base" hangingPunct="0">
              <a:spcBef>
                <a:spcPct val="20000"/>
              </a:spcBef>
              <a:spcAft>
                <a:spcPct val="0"/>
              </a:spcAft>
              <a:buChar char="–"/>
              <a:defRPr kumimoji="1" sz="2800">
                <a:solidFill>
                  <a:schemeClr val="tx1"/>
                </a:solidFill>
                <a:latin typeface="+mn-lt"/>
                <a:ea typeface="+mn-ea"/>
              </a:defRPr>
            </a:lvl4pPr>
            <a:lvl5pPr marL="2879725" indent="-319405" algn="l" defTabSz="1279525" rtl="0" eaLnBrk="0" fontAlgn="base" hangingPunct="0">
              <a:spcBef>
                <a:spcPct val="20000"/>
              </a:spcBef>
              <a:spcAft>
                <a:spcPct val="0"/>
              </a:spcAft>
              <a:buChar char="»"/>
              <a:defRPr kumimoji="1" sz="2800">
                <a:solidFill>
                  <a:schemeClr val="tx1"/>
                </a:solidFill>
                <a:latin typeface="+mn-lt"/>
                <a:ea typeface="+mn-ea"/>
              </a:defRPr>
            </a:lvl5pPr>
          </a:lstStyle>
          <a:p>
            <a:pPr marL="0" lvl="0" indent="0" eaLnBrk="1" hangingPunct="1">
              <a:spcBef>
                <a:spcPct val="0"/>
              </a:spcBef>
              <a:buNone/>
            </a:pPr>
            <a:endParaRPr lang="ja-JP" altLang="ja-JP" sz="2800" b="1" dirty="0"/>
          </a:p>
        </p:txBody>
      </p:sp>
      <p:sp>
        <p:nvSpPr>
          <p:cNvPr id="3081" name="Text Box 37"/>
          <p:cNvSpPr txBox="1"/>
          <p:nvPr/>
        </p:nvSpPr>
        <p:spPr>
          <a:xfrm>
            <a:off x="130175" y="5086350"/>
            <a:ext cx="184150" cy="336550"/>
          </a:xfrm>
          <a:prstGeom prst="rect">
            <a:avLst/>
          </a:prstGeom>
          <a:noFill/>
          <a:ln w="9525">
            <a:noFill/>
            <a:miter/>
          </a:ln>
        </p:spPr>
        <p:txBody>
          <a:bodyPr wrap="none">
            <a:spAutoFit/>
          </a:bodyPr>
          <a:lstStyle>
            <a:lvl1pPr marL="479425" indent="-479425" algn="l" defTabSz="1279525" rtl="0" eaLnBrk="0" fontAlgn="base" hangingPunct="0">
              <a:spcBef>
                <a:spcPct val="20000"/>
              </a:spcBef>
              <a:spcAft>
                <a:spcPct val="0"/>
              </a:spcAft>
              <a:buChar char="•"/>
              <a:defRPr kumimoji="1" sz="4500">
                <a:solidFill>
                  <a:schemeClr val="tx1"/>
                </a:solidFill>
                <a:latin typeface="+mn-lt"/>
                <a:ea typeface="+mn-ea"/>
                <a:cs typeface="+mn-cs"/>
              </a:defRPr>
            </a:lvl1pPr>
            <a:lvl2pPr marL="1040130" indent="-400050" algn="l" defTabSz="1279525" rtl="0" eaLnBrk="0" fontAlgn="base" hangingPunct="0">
              <a:spcBef>
                <a:spcPct val="20000"/>
              </a:spcBef>
              <a:spcAft>
                <a:spcPct val="0"/>
              </a:spcAft>
              <a:buChar char="–"/>
              <a:defRPr kumimoji="1" sz="3900">
                <a:solidFill>
                  <a:schemeClr val="tx1"/>
                </a:solidFill>
                <a:latin typeface="+mn-lt"/>
                <a:ea typeface="+mn-ea"/>
              </a:defRPr>
            </a:lvl2pPr>
            <a:lvl3pPr marL="1600200" indent="-320675" algn="l" defTabSz="1279525" rtl="0" eaLnBrk="0" fontAlgn="base" hangingPunct="0">
              <a:spcBef>
                <a:spcPct val="20000"/>
              </a:spcBef>
              <a:spcAft>
                <a:spcPct val="0"/>
              </a:spcAft>
              <a:buChar char="•"/>
              <a:defRPr kumimoji="1" sz="3400">
                <a:solidFill>
                  <a:schemeClr val="tx1"/>
                </a:solidFill>
                <a:latin typeface="+mn-lt"/>
                <a:ea typeface="+mn-ea"/>
              </a:defRPr>
            </a:lvl3pPr>
            <a:lvl4pPr marL="2240280" indent="-319405" algn="l" defTabSz="1279525" rtl="0" eaLnBrk="0" fontAlgn="base" hangingPunct="0">
              <a:spcBef>
                <a:spcPct val="20000"/>
              </a:spcBef>
              <a:spcAft>
                <a:spcPct val="0"/>
              </a:spcAft>
              <a:buChar char="–"/>
              <a:defRPr kumimoji="1" sz="2800">
                <a:solidFill>
                  <a:schemeClr val="tx1"/>
                </a:solidFill>
                <a:latin typeface="+mn-lt"/>
                <a:ea typeface="+mn-ea"/>
              </a:defRPr>
            </a:lvl4pPr>
            <a:lvl5pPr marL="2879725" indent="-319405" algn="l" defTabSz="1279525" rtl="0" eaLnBrk="0" fontAlgn="base" hangingPunct="0">
              <a:spcBef>
                <a:spcPct val="20000"/>
              </a:spcBef>
              <a:spcAft>
                <a:spcPct val="0"/>
              </a:spcAft>
              <a:buChar char="»"/>
              <a:defRPr kumimoji="1" sz="2800">
                <a:solidFill>
                  <a:schemeClr val="tx1"/>
                </a:solidFill>
                <a:latin typeface="+mn-lt"/>
                <a:ea typeface="+mn-ea"/>
              </a:defRPr>
            </a:lvl5pPr>
          </a:lstStyle>
          <a:p>
            <a:pPr marL="0" lvl="0" indent="0" eaLnBrk="1" hangingPunct="1">
              <a:spcBef>
                <a:spcPct val="0"/>
              </a:spcBef>
              <a:buNone/>
            </a:pPr>
            <a:endParaRPr lang="ja-JP" altLang="ja-JP" sz="1600" b="1" dirty="0"/>
          </a:p>
        </p:txBody>
      </p:sp>
      <p:sp>
        <p:nvSpPr>
          <p:cNvPr id="3084" name="Line 103"/>
          <p:cNvSpPr/>
          <p:nvPr/>
        </p:nvSpPr>
        <p:spPr>
          <a:xfrm>
            <a:off x="34925" y="6545263"/>
            <a:ext cx="7056438" cy="0"/>
          </a:xfrm>
          <a:prstGeom prst="line">
            <a:avLst/>
          </a:prstGeom>
          <a:ln w="9525" cap="flat" cmpd="sng">
            <a:solidFill>
              <a:schemeClr val="tx1"/>
            </a:solidFill>
            <a:prstDash val="solid"/>
            <a:headEnd type="none" w="med" len="med"/>
            <a:tailEnd type="none" w="med" len="med"/>
          </a:ln>
        </p:spPr>
        <p:txBody>
          <a:bodyPr/>
          <a:lstStyle/>
          <a:p>
            <a:endParaRPr lang="ja-JP" altLang="en-US"/>
          </a:p>
        </p:txBody>
      </p:sp>
      <p:sp>
        <p:nvSpPr>
          <p:cNvPr id="3087" name="Text Box 79"/>
          <p:cNvSpPr txBox="1"/>
          <p:nvPr/>
        </p:nvSpPr>
        <p:spPr>
          <a:xfrm>
            <a:off x="13876338" y="3357563"/>
            <a:ext cx="400050" cy="3141662"/>
          </a:xfrm>
          <a:prstGeom prst="rect">
            <a:avLst/>
          </a:prstGeom>
          <a:noFill/>
          <a:ln w="9525">
            <a:noFill/>
            <a:miter/>
          </a:ln>
        </p:spPr>
        <p:txBody>
          <a:bodyPr vert="eaVert">
            <a:spAutoFit/>
          </a:bodyPr>
          <a:lstStyle>
            <a:lvl1pPr marL="479425" indent="-479425" algn="l" defTabSz="1279525" rtl="0" eaLnBrk="0" fontAlgn="base" hangingPunct="0">
              <a:spcBef>
                <a:spcPct val="20000"/>
              </a:spcBef>
              <a:spcAft>
                <a:spcPct val="0"/>
              </a:spcAft>
              <a:buChar char="•"/>
              <a:defRPr kumimoji="1" sz="4500">
                <a:solidFill>
                  <a:schemeClr val="tx1"/>
                </a:solidFill>
                <a:latin typeface="+mn-lt"/>
                <a:ea typeface="+mn-ea"/>
                <a:cs typeface="+mn-cs"/>
              </a:defRPr>
            </a:lvl1pPr>
            <a:lvl2pPr marL="1040130" indent="-400050" algn="l" defTabSz="1279525" rtl="0" eaLnBrk="0" fontAlgn="base" hangingPunct="0">
              <a:spcBef>
                <a:spcPct val="20000"/>
              </a:spcBef>
              <a:spcAft>
                <a:spcPct val="0"/>
              </a:spcAft>
              <a:buChar char="–"/>
              <a:defRPr kumimoji="1" sz="3900">
                <a:solidFill>
                  <a:schemeClr val="tx1"/>
                </a:solidFill>
                <a:latin typeface="+mn-lt"/>
                <a:ea typeface="+mn-ea"/>
              </a:defRPr>
            </a:lvl2pPr>
            <a:lvl3pPr marL="1600200" indent="-320675" algn="l" defTabSz="1279525" rtl="0" eaLnBrk="0" fontAlgn="base" hangingPunct="0">
              <a:spcBef>
                <a:spcPct val="20000"/>
              </a:spcBef>
              <a:spcAft>
                <a:spcPct val="0"/>
              </a:spcAft>
              <a:buChar char="•"/>
              <a:defRPr kumimoji="1" sz="3400">
                <a:solidFill>
                  <a:schemeClr val="tx1"/>
                </a:solidFill>
                <a:latin typeface="+mn-lt"/>
                <a:ea typeface="+mn-ea"/>
              </a:defRPr>
            </a:lvl3pPr>
            <a:lvl4pPr marL="2240280" indent="-319405" algn="l" defTabSz="1279525" rtl="0" eaLnBrk="0" fontAlgn="base" hangingPunct="0">
              <a:spcBef>
                <a:spcPct val="20000"/>
              </a:spcBef>
              <a:spcAft>
                <a:spcPct val="0"/>
              </a:spcAft>
              <a:buChar char="–"/>
              <a:defRPr kumimoji="1" sz="2800">
                <a:solidFill>
                  <a:schemeClr val="tx1"/>
                </a:solidFill>
                <a:latin typeface="+mn-lt"/>
                <a:ea typeface="+mn-ea"/>
              </a:defRPr>
            </a:lvl4pPr>
            <a:lvl5pPr marL="2879725" indent="-319405" algn="l" defTabSz="1279525" rtl="0" eaLnBrk="0" fontAlgn="base" hangingPunct="0">
              <a:spcBef>
                <a:spcPct val="20000"/>
              </a:spcBef>
              <a:spcAft>
                <a:spcPct val="0"/>
              </a:spcAft>
              <a:buChar char="»"/>
              <a:defRPr kumimoji="1" sz="2800">
                <a:solidFill>
                  <a:schemeClr val="tx1"/>
                </a:solidFill>
                <a:latin typeface="+mn-lt"/>
                <a:ea typeface="+mn-ea"/>
              </a:defRPr>
            </a:lvl5pPr>
          </a:lstStyle>
          <a:p>
            <a:pPr marL="0" lvl="0" indent="0" eaLnBrk="1" hangingPunct="1">
              <a:spcBef>
                <a:spcPct val="0"/>
              </a:spcBef>
              <a:buNone/>
            </a:pPr>
            <a:r>
              <a:rPr lang="ja-JP" altLang="en-US" sz="1400" dirty="0">
                <a:ea typeface="MS UI Gothic" pitchFamily="50" charset="-128"/>
              </a:rPr>
              <a:t>　</a:t>
            </a:r>
            <a:endParaRPr lang="ja-JP" altLang="en-US" sz="800" dirty="0">
              <a:latin typeface="HGP明朝B" pitchFamily="18" charset="-128"/>
              <a:ea typeface="HGP明朝B" pitchFamily="18" charset="-128"/>
            </a:endParaRPr>
          </a:p>
        </p:txBody>
      </p:sp>
      <p:sp>
        <p:nvSpPr>
          <p:cNvPr id="3091" name="テキスト ボックス 6"/>
          <p:cNvSpPr txBox="1"/>
          <p:nvPr/>
        </p:nvSpPr>
        <p:spPr>
          <a:xfrm>
            <a:off x="9655175" y="3402013"/>
            <a:ext cx="569913" cy="3040062"/>
          </a:xfrm>
          <a:prstGeom prst="rect">
            <a:avLst/>
          </a:prstGeom>
          <a:noFill/>
          <a:ln w="9525">
            <a:noFill/>
            <a:miter/>
          </a:ln>
        </p:spPr>
        <p:txBody>
          <a:bodyPr vert="eaVert">
            <a:spAutoFit/>
          </a:bodyPr>
          <a:lstStyle>
            <a:lvl1pPr marL="479425" indent="-479425" algn="l" defTabSz="1279525" rtl="0" eaLnBrk="0" fontAlgn="base" hangingPunct="0">
              <a:spcBef>
                <a:spcPct val="20000"/>
              </a:spcBef>
              <a:spcAft>
                <a:spcPct val="0"/>
              </a:spcAft>
              <a:buChar char="•"/>
              <a:defRPr kumimoji="1" sz="4500">
                <a:solidFill>
                  <a:schemeClr val="tx1"/>
                </a:solidFill>
                <a:latin typeface="+mn-lt"/>
                <a:ea typeface="+mn-ea"/>
                <a:cs typeface="+mn-cs"/>
              </a:defRPr>
            </a:lvl1pPr>
            <a:lvl2pPr marL="1040130" indent="-400050" algn="l" defTabSz="1279525" rtl="0" eaLnBrk="0" fontAlgn="base" hangingPunct="0">
              <a:spcBef>
                <a:spcPct val="20000"/>
              </a:spcBef>
              <a:spcAft>
                <a:spcPct val="0"/>
              </a:spcAft>
              <a:buChar char="–"/>
              <a:defRPr kumimoji="1" sz="3900">
                <a:solidFill>
                  <a:schemeClr val="tx1"/>
                </a:solidFill>
                <a:latin typeface="+mn-lt"/>
                <a:ea typeface="+mn-ea"/>
              </a:defRPr>
            </a:lvl2pPr>
            <a:lvl3pPr marL="1600200" indent="-320675" algn="l" defTabSz="1279525" rtl="0" eaLnBrk="0" fontAlgn="base" hangingPunct="0">
              <a:spcBef>
                <a:spcPct val="20000"/>
              </a:spcBef>
              <a:spcAft>
                <a:spcPct val="0"/>
              </a:spcAft>
              <a:buChar char="•"/>
              <a:defRPr kumimoji="1" sz="3400">
                <a:solidFill>
                  <a:schemeClr val="tx1"/>
                </a:solidFill>
                <a:latin typeface="+mn-lt"/>
                <a:ea typeface="+mn-ea"/>
              </a:defRPr>
            </a:lvl3pPr>
            <a:lvl4pPr marL="2240280" indent="-319405" algn="l" defTabSz="1279525" rtl="0" eaLnBrk="0" fontAlgn="base" hangingPunct="0">
              <a:spcBef>
                <a:spcPct val="20000"/>
              </a:spcBef>
              <a:spcAft>
                <a:spcPct val="0"/>
              </a:spcAft>
              <a:buChar char="–"/>
              <a:defRPr kumimoji="1" sz="2800">
                <a:solidFill>
                  <a:schemeClr val="tx1"/>
                </a:solidFill>
                <a:latin typeface="+mn-lt"/>
                <a:ea typeface="+mn-ea"/>
              </a:defRPr>
            </a:lvl4pPr>
            <a:lvl5pPr marL="2879725" indent="-319405" algn="l" defTabSz="1279525" rtl="0" eaLnBrk="0" fontAlgn="base" hangingPunct="0">
              <a:spcBef>
                <a:spcPct val="20000"/>
              </a:spcBef>
              <a:spcAft>
                <a:spcPct val="0"/>
              </a:spcAft>
              <a:buChar char="»"/>
              <a:defRPr kumimoji="1" sz="2800">
                <a:solidFill>
                  <a:schemeClr val="tx1"/>
                </a:solidFill>
                <a:latin typeface="+mn-lt"/>
                <a:ea typeface="+mn-ea"/>
              </a:defRPr>
            </a:lvl5pPr>
          </a:lstStyle>
          <a:p>
            <a:pPr marL="0" lvl="0" indent="0" defTabSz="914400" eaLnBrk="1" hangingPunct="1">
              <a:spcBef>
                <a:spcPct val="0"/>
              </a:spcBef>
              <a:buNone/>
            </a:pPr>
            <a:endParaRPr lang="ja-JP" altLang="en-US" sz="2500" dirty="0">
              <a:ea typeface="MS UI Gothic" pitchFamily="50" charset="-128"/>
            </a:endParaRPr>
          </a:p>
        </p:txBody>
      </p:sp>
      <p:pic>
        <p:nvPicPr>
          <p:cNvPr id="6" name="図 5" descr="テキスト, 新聞, 写真 が含まれている画像&#10;&#10;自動的に生成された説明">
            <a:extLst>
              <a:ext uri="{FF2B5EF4-FFF2-40B4-BE49-F238E27FC236}">
                <a16:creationId xmlns:a16="http://schemas.microsoft.com/office/drawing/2014/main" id="{CD9DB6F3-77E0-4D2D-931C-35A030934E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49" y="0"/>
            <a:ext cx="10354878" cy="9601200"/>
          </a:xfrm>
          <a:prstGeom prst="rect">
            <a:avLst/>
          </a:prstGeom>
        </p:spPr>
      </p:pic>
      <p:sp>
        <p:nvSpPr>
          <p:cNvPr id="44" name="Text Box 100">
            <a:extLst>
              <a:ext uri="{FF2B5EF4-FFF2-40B4-BE49-F238E27FC236}">
                <a16:creationId xmlns:a16="http://schemas.microsoft.com/office/drawing/2014/main" id="{CA90A37E-23FF-43C1-86A8-0593EDF3A870}"/>
              </a:ext>
            </a:extLst>
          </p:cNvPr>
          <p:cNvSpPr txBox="1"/>
          <p:nvPr/>
        </p:nvSpPr>
        <p:spPr>
          <a:xfrm>
            <a:off x="10393127" y="114877"/>
            <a:ext cx="3916598" cy="9356408"/>
          </a:xfrm>
          <a:prstGeom prst="rect">
            <a:avLst/>
          </a:prstGeom>
          <a:noFill/>
          <a:ln w="9525">
            <a:noFill/>
            <a:miter/>
          </a:ln>
        </p:spPr>
        <p:txBody>
          <a:bodyPr vert="horz" wrap="square">
            <a:spAutoFit/>
          </a:bodyPr>
          <a:lstStyle>
            <a:lvl1pPr marL="479425" indent="-479425" algn="l" defTabSz="1279525" rtl="0" eaLnBrk="0" fontAlgn="base" hangingPunct="0">
              <a:spcBef>
                <a:spcPct val="20000"/>
              </a:spcBef>
              <a:spcAft>
                <a:spcPct val="0"/>
              </a:spcAft>
              <a:buChar char="•"/>
              <a:defRPr kumimoji="1" sz="4500">
                <a:solidFill>
                  <a:schemeClr val="tx1"/>
                </a:solidFill>
                <a:latin typeface="+mn-lt"/>
                <a:ea typeface="+mn-ea"/>
                <a:cs typeface="+mn-cs"/>
              </a:defRPr>
            </a:lvl1pPr>
            <a:lvl2pPr marL="1040130" indent="-400050" algn="l" defTabSz="1279525" rtl="0" eaLnBrk="0" fontAlgn="base" hangingPunct="0">
              <a:spcBef>
                <a:spcPct val="20000"/>
              </a:spcBef>
              <a:spcAft>
                <a:spcPct val="0"/>
              </a:spcAft>
              <a:buChar char="–"/>
              <a:defRPr kumimoji="1" sz="3900">
                <a:solidFill>
                  <a:schemeClr val="tx1"/>
                </a:solidFill>
                <a:latin typeface="+mn-lt"/>
                <a:ea typeface="+mn-ea"/>
              </a:defRPr>
            </a:lvl2pPr>
            <a:lvl3pPr marL="1600200" indent="-320675" algn="l" defTabSz="1279525" rtl="0" eaLnBrk="0" fontAlgn="base" hangingPunct="0">
              <a:spcBef>
                <a:spcPct val="20000"/>
              </a:spcBef>
              <a:spcAft>
                <a:spcPct val="0"/>
              </a:spcAft>
              <a:buChar char="•"/>
              <a:defRPr kumimoji="1" sz="3400">
                <a:solidFill>
                  <a:schemeClr val="tx1"/>
                </a:solidFill>
                <a:latin typeface="+mn-lt"/>
                <a:ea typeface="+mn-ea"/>
              </a:defRPr>
            </a:lvl3pPr>
            <a:lvl4pPr marL="2240280" indent="-319405" algn="l" defTabSz="1279525" rtl="0" eaLnBrk="0" fontAlgn="base" hangingPunct="0">
              <a:spcBef>
                <a:spcPct val="20000"/>
              </a:spcBef>
              <a:spcAft>
                <a:spcPct val="0"/>
              </a:spcAft>
              <a:buChar char="–"/>
              <a:defRPr kumimoji="1" sz="2800">
                <a:solidFill>
                  <a:schemeClr val="tx1"/>
                </a:solidFill>
                <a:latin typeface="+mn-lt"/>
                <a:ea typeface="+mn-ea"/>
              </a:defRPr>
            </a:lvl4pPr>
            <a:lvl5pPr marL="2879725" indent="-319405" algn="l" defTabSz="1279525" rtl="0" eaLnBrk="0" fontAlgn="base" hangingPunct="0">
              <a:spcBef>
                <a:spcPct val="20000"/>
              </a:spcBef>
              <a:spcAft>
                <a:spcPct val="0"/>
              </a:spcAft>
              <a:buChar char="»"/>
              <a:defRPr kumimoji="1" sz="2800">
                <a:solidFill>
                  <a:schemeClr val="tx1"/>
                </a:solidFill>
                <a:latin typeface="+mn-lt"/>
                <a:ea typeface="+mn-ea"/>
              </a:defRPr>
            </a:lvl5pPr>
          </a:lstStyle>
          <a:p>
            <a:pPr marL="0" lvl="0" indent="0" eaLnBrk="1" hangingPunct="1">
              <a:spcBef>
                <a:spcPct val="0"/>
              </a:spcBef>
              <a:buNone/>
            </a:pPr>
            <a:r>
              <a:rPr lang="ja-JP" altLang="en-US" sz="1400" dirty="0">
                <a:latin typeface="HGPｺﾞｼｯｸE" panose="020B0900000000000000" pitchFamily="50" charset="-128"/>
                <a:ea typeface="HGPｺﾞｼｯｸE" panose="020B0900000000000000" pitchFamily="50" charset="-128"/>
              </a:rPr>
              <a:t>　</a:t>
            </a:r>
            <a:r>
              <a:rPr lang="ja-JP" altLang="en-US" sz="1400" dirty="0">
                <a:solidFill>
                  <a:srgbClr val="006600"/>
                </a:solidFill>
                <a:latin typeface="HGPｺﾞｼｯｸE" panose="020B0900000000000000" pitchFamily="50" charset="-128"/>
                <a:ea typeface="HGPｺﾞｼｯｸE" panose="020B0900000000000000" pitchFamily="50" charset="-128"/>
              </a:rPr>
              <a:t>山梨日日新聞</a:t>
            </a:r>
            <a:r>
              <a:rPr lang="en-US" altLang="ja-JP" sz="1400" dirty="0">
                <a:solidFill>
                  <a:srgbClr val="006600"/>
                </a:solidFill>
                <a:latin typeface="HGPｺﾞｼｯｸE" panose="020B0900000000000000" pitchFamily="50" charset="-128"/>
                <a:ea typeface="HGPｺﾞｼｯｸE" panose="020B0900000000000000" pitchFamily="50" charset="-128"/>
              </a:rPr>
              <a:t>2021.1.22</a:t>
            </a:r>
            <a:r>
              <a:rPr lang="ja-JP" altLang="en-US" sz="1400" dirty="0">
                <a:solidFill>
                  <a:srgbClr val="006600"/>
                </a:solidFill>
                <a:latin typeface="HGPｺﾞｼｯｸE" panose="020B0900000000000000" pitchFamily="50" charset="-128"/>
                <a:ea typeface="HGPｺﾞｼｯｸE" panose="020B0900000000000000" pitchFamily="50" charset="-128"/>
              </a:rPr>
              <a:t>記事掲載</a:t>
            </a:r>
            <a:endParaRPr lang="en-US" altLang="ja-JP" sz="800" dirty="0">
              <a:solidFill>
                <a:srgbClr val="006600"/>
              </a:solidFill>
              <a:latin typeface="HGPｺﾞｼｯｸE" panose="020B0900000000000000" pitchFamily="50" charset="-128"/>
              <a:ea typeface="HGPｺﾞｼｯｸE" panose="020B0900000000000000" pitchFamily="50" charset="-128"/>
            </a:endParaRPr>
          </a:p>
          <a:p>
            <a:pPr marL="0" lvl="0" indent="0" eaLnBrk="1" hangingPunct="1">
              <a:spcBef>
                <a:spcPct val="0"/>
              </a:spcBef>
              <a:buNone/>
            </a:pPr>
            <a:endParaRPr lang="en-US" altLang="ja-JP" sz="1200" dirty="0">
              <a:latin typeface="HGPｺﾞｼｯｸE" panose="020B0900000000000000" pitchFamily="50" charset="-128"/>
              <a:ea typeface="HGPｺﾞｼｯｸE" panose="020B0900000000000000" pitchFamily="50" charset="-128"/>
            </a:endParaRPr>
          </a:p>
          <a:p>
            <a:pPr marL="0" lvl="0" indent="0" eaLnBrk="1" hangingPunct="1">
              <a:spcBef>
                <a:spcPct val="0"/>
              </a:spcBef>
              <a:buNone/>
            </a:pPr>
            <a:r>
              <a:rPr lang="ja-JP" altLang="en-US" sz="1200" dirty="0">
                <a:latin typeface="HGPｺﾞｼｯｸE" panose="020B0900000000000000" pitchFamily="50" charset="-128"/>
                <a:ea typeface="HGPｺﾞｼｯｸE" panose="020B0900000000000000" pitchFamily="50" charset="-128"/>
              </a:rPr>
              <a:t>山梨日日新聞に「森から始まる循環型社会」と題して北都留森林組合が大きく紹介されました。</a:t>
            </a:r>
            <a:endParaRPr lang="en-US" altLang="ja-JP" sz="1200" dirty="0">
              <a:latin typeface="HGPｺﾞｼｯｸE" panose="020B0900000000000000" pitchFamily="50" charset="-128"/>
              <a:ea typeface="HGPｺﾞｼｯｸE" panose="020B0900000000000000" pitchFamily="50" charset="-128"/>
            </a:endParaRPr>
          </a:p>
          <a:p>
            <a:pPr marL="0" lvl="0" indent="0" eaLnBrk="1" hangingPunct="1">
              <a:spcBef>
                <a:spcPct val="0"/>
              </a:spcBef>
              <a:buNone/>
            </a:pPr>
            <a:r>
              <a:rPr lang="ja-JP" altLang="en-US" sz="1200" dirty="0">
                <a:latin typeface="HGPｺﾞｼｯｸE" panose="020B0900000000000000" pitchFamily="50" charset="-128"/>
                <a:ea typeface="HGPｺﾞｼｯｸE" panose="020B0900000000000000" pitchFamily="50" charset="-128"/>
              </a:rPr>
              <a:t>人工林の間伐、測量、薪づくり等々北都留森林組合の仕事を様々な写真と共に紹介されました。</a:t>
            </a:r>
            <a:endParaRPr lang="en-US" altLang="ja-JP" sz="1200" dirty="0">
              <a:latin typeface="HGPｺﾞｼｯｸE" panose="020B0900000000000000" pitchFamily="50" charset="-128"/>
              <a:ea typeface="HGPｺﾞｼｯｸE" panose="020B0900000000000000" pitchFamily="50" charset="-128"/>
            </a:endParaRPr>
          </a:p>
          <a:p>
            <a:pPr marL="0" lvl="0" indent="0" eaLnBrk="1" hangingPunct="1">
              <a:spcBef>
                <a:spcPct val="0"/>
              </a:spcBef>
              <a:buNone/>
            </a:pPr>
            <a:endParaRPr lang="en-US" altLang="ja-JP" sz="1200" dirty="0">
              <a:latin typeface="HGPｺﾞｼｯｸE" panose="020B0900000000000000" pitchFamily="50" charset="-128"/>
              <a:ea typeface="HGPｺﾞｼｯｸE" panose="020B0900000000000000" pitchFamily="50" charset="-128"/>
            </a:endParaRPr>
          </a:p>
          <a:p>
            <a:pPr marL="0" lvl="0" indent="0" eaLnBrk="1" hangingPunct="1">
              <a:spcBef>
                <a:spcPct val="0"/>
              </a:spcBef>
              <a:buNone/>
            </a:pPr>
            <a:r>
              <a:rPr lang="ja-JP" altLang="en-US" sz="1200" dirty="0">
                <a:latin typeface="HGPｺﾞｼｯｸE" panose="020B0900000000000000" pitchFamily="50" charset="-128"/>
                <a:ea typeface="HGPｺﾞｼｯｸE" panose="020B0900000000000000" pitchFamily="50" charset="-128"/>
              </a:rPr>
              <a:t>～記事抜粋～</a:t>
            </a:r>
            <a:endParaRPr lang="en-US" altLang="ja-JP" sz="1200" dirty="0">
              <a:latin typeface="HGPｺﾞｼｯｸE" panose="020B0900000000000000" pitchFamily="50" charset="-128"/>
              <a:ea typeface="HGPｺﾞｼｯｸE" panose="020B0900000000000000" pitchFamily="50" charset="-128"/>
            </a:endParaRPr>
          </a:p>
          <a:p>
            <a:pPr marL="0" lvl="0" indent="0" eaLnBrk="1" hangingPunct="1">
              <a:spcBef>
                <a:spcPct val="0"/>
              </a:spcBef>
              <a:buNone/>
            </a:pPr>
            <a:endParaRPr lang="en-US" altLang="ja-JP" sz="1200" dirty="0">
              <a:latin typeface="HGPｺﾞｼｯｸE" panose="020B0900000000000000" pitchFamily="50" charset="-128"/>
              <a:ea typeface="HGPｺﾞｼｯｸE" panose="020B0900000000000000" pitchFamily="50" charset="-128"/>
            </a:endParaRPr>
          </a:p>
          <a:p>
            <a:pPr marL="0" lvl="0" indent="0" eaLnBrk="1" hangingPunct="1">
              <a:spcBef>
                <a:spcPct val="0"/>
              </a:spcBef>
              <a:buNone/>
            </a:pPr>
            <a:r>
              <a:rPr lang="ja-JP" altLang="en-US" sz="1200" dirty="0">
                <a:latin typeface="HGPｺﾞｼｯｸE" panose="020B0900000000000000" pitchFamily="50" charset="-128"/>
                <a:ea typeface="HGPｺﾞｼｯｸE" panose="020B0900000000000000" pitchFamily="50" charset="-128"/>
              </a:rPr>
              <a:t>「上野原市にある北都留森林組合（波多野晁組合長）。日の出前の薄明かりが、出発準備に追われるスタッフを映し出す。午前</a:t>
            </a:r>
            <a:r>
              <a:rPr lang="en-US" altLang="ja-JP" sz="1200" dirty="0">
                <a:latin typeface="HGPｺﾞｼｯｸE" panose="020B0900000000000000" pitchFamily="50" charset="-128"/>
                <a:ea typeface="HGPｺﾞｼｯｸE" panose="020B0900000000000000" pitchFamily="50" charset="-128"/>
              </a:rPr>
              <a:t>7</a:t>
            </a:r>
            <a:r>
              <a:rPr lang="ja-JP" altLang="en-US" sz="1200" dirty="0">
                <a:latin typeface="HGPｺﾞｼｯｸE" panose="020B0900000000000000" pitchFamily="50" charset="-128"/>
                <a:ea typeface="HGPｺﾞｼｯｸE" panose="020B0900000000000000" pitchFamily="50" charset="-128"/>
              </a:rPr>
              <a:t>時に出発、棡原地区の「入山」と呼ぶエリアに</a:t>
            </a:r>
            <a:r>
              <a:rPr lang="en-US" altLang="ja-JP" sz="1200" dirty="0">
                <a:latin typeface="HGPｺﾞｼｯｸE" panose="020B0900000000000000" pitchFamily="50" charset="-128"/>
                <a:ea typeface="HGPｺﾞｼｯｸE" panose="020B0900000000000000" pitchFamily="50" charset="-128"/>
              </a:rPr>
              <a:t>7</a:t>
            </a:r>
            <a:r>
              <a:rPr lang="ja-JP" altLang="en-US" sz="1200" dirty="0">
                <a:latin typeface="HGPｺﾞｼｯｸE" panose="020B0900000000000000" pitchFamily="50" charset="-128"/>
                <a:ea typeface="HGPｺﾞｼｯｸE" panose="020B0900000000000000" pitchFamily="50" charset="-128"/>
              </a:rPr>
              <a:t>人が向かった。作業する山は、人がめったに入らない場所。険しい上り坂、チェンソーを方に担ぎ、背負いかごに燃料や道具、昼食を入れた一団が、黙々と歩を進める。」</a:t>
            </a:r>
            <a:endParaRPr lang="en-US" altLang="ja-JP" sz="1200" dirty="0">
              <a:latin typeface="HGPｺﾞｼｯｸE" panose="020B0900000000000000" pitchFamily="50" charset="-128"/>
              <a:ea typeface="HGPｺﾞｼｯｸE" panose="020B0900000000000000" pitchFamily="50" charset="-128"/>
            </a:endParaRPr>
          </a:p>
          <a:p>
            <a:pPr marL="0" lvl="0" indent="0" eaLnBrk="1" hangingPunct="1">
              <a:spcBef>
                <a:spcPct val="0"/>
              </a:spcBef>
              <a:buNone/>
            </a:pPr>
            <a:endParaRPr lang="en-US" altLang="ja-JP" sz="1200" dirty="0">
              <a:latin typeface="HGPｺﾞｼｯｸE" panose="020B0900000000000000" pitchFamily="50" charset="-128"/>
              <a:ea typeface="HGPｺﾞｼｯｸE" panose="020B0900000000000000" pitchFamily="50" charset="-128"/>
            </a:endParaRPr>
          </a:p>
          <a:p>
            <a:pPr marL="0" lvl="0" indent="0" eaLnBrk="1" hangingPunct="1">
              <a:spcBef>
                <a:spcPct val="0"/>
              </a:spcBef>
              <a:buNone/>
            </a:pPr>
            <a:r>
              <a:rPr lang="ja-JP" altLang="en-US" sz="1200" dirty="0">
                <a:latin typeface="HGPｺﾞｼｯｸE" panose="020B0900000000000000" pitchFamily="50" charset="-128"/>
                <a:ea typeface="HGPｺﾞｼｯｸE" panose="020B0900000000000000" pitchFamily="50" charset="-128"/>
              </a:rPr>
              <a:t>「職員の年齢は</a:t>
            </a:r>
            <a:r>
              <a:rPr lang="en-US" altLang="ja-JP" sz="1200" dirty="0">
                <a:latin typeface="HGPｺﾞｼｯｸE" panose="020B0900000000000000" pitchFamily="50" charset="-128"/>
                <a:ea typeface="HGPｺﾞｼｯｸE" panose="020B0900000000000000" pitchFamily="50" charset="-128"/>
              </a:rPr>
              <a:t>22</a:t>
            </a:r>
            <a:r>
              <a:rPr lang="ja-JP" altLang="en-US" sz="1200" dirty="0">
                <a:latin typeface="HGPｺﾞｼｯｸE" panose="020B0900000000000000" pitchFamily="50" charset="-128"/>
                <a:ea typeface="HGPｺﾞｼｯｸE" panose="020B0900000000000000" pitchFamily="50" charset="-128"/>
              </a:rPr>
              <a:t>歳から</a:t>
            </a:r>
            <a:r>
              <a:rPr lang="en-US" altLang="ja-JP" sz="1200" dirty="0">
                <a:latin typeface="HGPｺﾞｼｯｸE" panose="020B0900000000000000" pitchFamily="50" charset="-128"/>
                <a:ea typeface="HGPｺﾞｼｯｸE" panose="020B0900000000000000" pitchFamily="50" charset="-128"/>
              </a:rPr>
              <a:t>59</a:t>
            </a:r>
            <a:r>
              <a:rPr lang="ja-JP" altLang="en-US" sz="1200" dirty="0">
                <a:latin typeface="HGPｺﾞｼｯｸE" panose="020B0900000000000000" pitchFamily="50" charset="-128"/>
                <a:ea typeface="HGPｺﾞｼｯｸE" panose="020B0900000000000000" pitchFamily="50" charset="-128"/>
              </a:rPr>
              <a:t>歳と幅広い。緑の雇用事業を活用して、毎年、新卒限定で採用している。人材の育成は、組合の将来を左右する。</a:t>
            </a:r>
            <a:endParaRPr lang="en-US" altLang="ja-JP" sz="1200" dirty="0">
              <a:latin typeface="HGPｺﾞｼｯｸE" panose="020B0900000000000000" pitchFamily="50" charset="-128"/>
              <a:ea typeface="HGPｺﾞｼｯｸE" panose="020B0900000000000000" pitchFamily="50" charset="-128"/>
            </a:endParaRPr>
          </a:p>
          <a:p>
            <a:pPr marL="0" lvl="0" indent="0" eaLnBrk="1" hangingPunct="1">
              <a:spcBef>
                <a:spcPct val="0"/>
              </a:spcBef>
              <a:buNone/>
            </a:pPr>
            <a:r>
              <a:rPr lang="ja-JP" altLang="en-US" sz="1200" dirty="0">
                <a:latin typeface="HGPｺﾞｼｯｸE" panose="020B0900000000000000" pitchFamily="50" charset="-128"/>
                <a:ea typeface="HGPｺﾞｼｯｸE" panose="020B0900000000000000" pitchFamily="50" charset="-128"/>
              </a:rPr>
              <a:t>　大学で社会学を学んだ北爪悠さん（</a:t>
            </a:r>
            <a:r>
              <a:rPr lang="en-US" altLang="ja-JP" sz="1200" dirty="0">
                <a:latin typeface="HGPｺﾞｼｯｸE" panose="020B0900000000000000" pitchFamily="50" charset="-128"/>
                <a:ea typeface="HGPｺﾞｼｯｸE" panose="020B0900000000000000" pitchFamily="50" charset="-128"/>
              </a:rPr>
              <a:t>23</a:t>
            </a:r>
            <a:r>
              <a:rPr lang="ja-JP" altLang="en-US" sz="1200" dirty="0">
                <a:latin typeface="HGPｺﾞｼｯｸE" panose="020B0900000000000000" pitchFamily="50" charset="-128"/>
                <a:ea typeface="HGPｺﾞｼｯｸE" panose="020B0900000000000000" pitchFamily="50" charset="-128"/>
              </a:rPr>
              <a:t>）はまだ１年目。組合の理念「川上から川下まで」という考え方に共鳴して林業の道を選んだ。「先輩のアドバイスが丁寧で、あたたかい雰囲気を感じる。皆が先のことを考えていることがわかる。」</a:t>
            </a:r>
            <a:endParaRPr lang="en-US" altLang="ja-JP" sz="1200" dirty="0">
              <a:latin typeface="HGPｺﾞｼｯｸE" panose="020B0900000000000000" pitchFamily="50" charset="-128"/>
              <a:ea typeface="HGPｺﾞｼｯｸE" panose="020B0900000000000000" pitchFamily="50" charset="-128"/>
            </a:endParaRPr>
          </a:p>
          <a:p>
            <a:pPr marL="0" lvl="0" indent="0" eaLnBrk="1" hangingPunct="1">
              <a:spcBef>
                <a:spcPct val="0"/>
              </a:spcBef>
              <a:buNone/>
            </a:pPr>
            <a:endParaRPr lang="en-US" altLang="ja-JP" sz="1200" dirty="0">
              <a:latin typeface="HGPｺﾞｼｯｸE" panose="020B0900000000000000" pitchFamily="50" charset="-128"/>
              <a:ea typeface="HGPｺﾞｼｯｸE" panose="020B0900000000000000" pitchFamily="50" charset="-128"/>
            </a:endParaRPr>
          </a:p>
          <a:p>
            <a:pPr marL="0" lvl="0" indent="0" eaLnBrk="1" hangingPunct="1">
              <a:spcBef>
                <a:spcPct val="0"/>
              </a:spcBef>
              <a:buNone/>
            </a:pPr>
            <a:r>
              <a:rPr lang="ja-JP" altLang="en-US" sz="1200" dirty="0">
                <a:latin typeface="HGPｺﾞｼｯｸE" panose="020B0900000000000000" pitchFamily="50" charset="-128"/>
                <a:ea typeface="HGPｺﾞｼｯｸE" panose="020B0900000000000000" pitchFamily="50" charset="-128"/>
              </a:rPr>
              <a:t>今年で３年目となる剱持陽之介さん（</a:t>
            </a:r>
            <a:r>
              <a:rPr lang="en-US" altLang="ja-JP" sz="1200" dirty="0">
                <a:latin typeface="HGPｺﾞｼｯｸE" panose="020B0900000000000000" pitchFamily="50" charset="-128"/>
                <a:ea typeface="HGPｺﾞｼｯｸE" panose="020B0900000000000000" pitchFamily="50" charset="-128"/>
              </a:rPr>
              <a:t>25</a:t>
            </a:r>
            <a:r>
              <a:rPr lang="ja-JP" altLang="en-US" sz="1200" dirty="0">
                <a:latin typeface="HGPｺﾞｼｯｸE" panose="020B0900000000000000" pitchFamily="50" charset="-128"/>
                <a:ea typeface="HGPｺﾞｼｯｸE" panose="020B0900000000000000" pitchFamily="50" charset="-128"/>
              </a:rPr>
              <a:t>）は「多摩川の水源林として、他県とも手を組んで面白いことをしている印象があった。毎日が新鮮で楽しい。こんなに面白い仕事は他にない」と胸を張る。</a:t>
            </a:r>
            <a:endParaRPr lang="en-US" altLang="ja-JP" sz="1200" dirty="0">
              <a:latin typeface="HGPｺﾞｼｯｸE" panose="020B0900000000000000" pitchFamily="50" charset="-128"/>
              <a:ea typeface="HGPｺﾞｼｯｸE" panose="020B0900000000000000" pitchFamily="50" charset="-128"/>
            </a:endParaRPr>
          </a:p>
          <a:p>
            <a:pPr marL="0" lvl="0" indent="0" eaLnBrk="1" hangingPunct="1">
              <a:spcBef>
                <a:spcPct val="0"/>
              </a:spcBef>
              <a:buNone/>
            </a:pPr>
            <a:endParaRPr lang="en-US" altLang="ja-JP" sz="1200" dirty="0">
              <a:latin typeface="HGPｺﾞｼｯｸE" panose="020B0900000000000000" pitchFamily="50" charset="-128"/>
              <a:ea typeface="HGPｺﾞｼｯｸE" panose="020B0900000000000000" pitchFamily="50" charset="-128"/>
            </a:endParaRPr>
          </a:p>
          <a:p>
            <a:pPr marL="0" lvl="0" indent="0" eaLnBrk="1" hangingPunct="1">
              <a:spcBef>
                <a:spcPct val="0"/>
              </a:spcBef>
              <a:buNone/>
            </a:pPr>
            <a:r>
              <a:rPr lang="ja-JP" altLang="en-US" sz="1200" dirty="0">
                <a:latin typeface="HGPｺﾞｼｯｸE" panose="020B0900000000000000" pitchFamily="50" charset="-128"/>
                <a:ea typeface="HGPｺﾞｼｯｸE" panose="020B0900000000000000" pitchFamily="50" charset="-128"/>
              </a:rPr>
              <a:t>冬の森、人目につかない山奥で、男たちが森と水源を守るために汗を流している。</a:t>
            </a:r>
            <a:endParaRPr lang="en-US" altLang="ja-JP" sz="1200" dirty="0">
              <a:latin typeface="HGPｺﾞｼｯｸE" panose="020B0900000000000000" pitchFamily="50" charset="-128"/>
              <a:ea typeface="HGPｺﾞｼｯｸE" panose="020B0900000000000000" pitchFamily="50" charset="-128"/>
            </a:endParaRPr>
          </a:p>
          <a:p>
            <a:pPr marL="0" lvl="0" indent="0" eaLnBrk="1" hangingPunct="1">
              <a:spcBef>
                <a:spcPct val="0"/>
              </a:spcBef>
              <a:buNone/>
            </a:pPr>
            <a:endParaRPr lang="en-US" altLang="ja-JP" sz="1200" dirty="0">
              <a:latin typeface="HGPｺﾞｼｯｸE" panose="020B0900000000000000" pitchFamily="50" charset="-128"/>
              <a:ea typeface="HGPｺﾞｼｯｸE" panose="020B0900000000000000" pitchFamily="50" charset="-128"/>
            </a:endParaRPr>
          </a:p>
          <a:p>
            <a:pPr marL="0" lvl="0" indent="0" eaLnBrk="1" hangingPunct="1">
              <a:spcBef>
                <a:spcPct val="0"/>
              </a:spcBef>
              <a:buNone/>
            </a:pPr>
            <a:endParaRPr lang="en-US" altLang="ja-JP" sz="1200" dirty="0">
              <a:latin typeface="HGPｺﾞｼｯｸE" panose="020B0900000000000000" pitchFamily="50" charset="-128"/>
              <a:ea typeface="HGPｺﾞｼｯｸE" panose="020B0900000000000000" pitchFamily="50" charset="-128"/>
            </a:endParaRPr>
          </a:p>
          <a:p>
            <a:pPr marL="0" lvl="0" indent="0" eaLnBrk="1" hangingPunct="1">
              <a:spcBef>
                <a:spcPct val="0"/>
              </a:spcBef>
              <a:buNone/>
            </a:pPr>
            <a:r>
              <a:rPr lang="ja-JP" altLang="en-US" sz="1200">
                <a:latin typeface="HGPｺﾞｼｯｸE" panose="020B0900000000000000" pitchFamily="50" charset="-128"/>
                <a:ea typeface="HGPｺﾞｼｯｸE" panose="020B0900000000000000" pitchFamily="50" charset="-128"/>
              </a:rPr>
              <a:t>＜私たちの思い＞</a:t>
            </a:r>
            <a:endParaRPr lang="en-US" altLang="ja-JP" sz="1200" dirty="0">
              <a:latin typeface="HGPｺﾞｼｯｸE" panose="020B0900000000000000" pitchFamily="50" charset="-128"/>
              <a:ea typeface="HGPｺﾞｼｯｸE" panose="020B0900000000000000" pitchFamily="50" charset="-128"/>
            </a:endParaRPr>
          </a:p>
          <a:p>
            <a:pPr marL="0" lvl="0" indent="0" eaLnBrk="1" hangingPunct="1">
              <a:spcBef>
                <a:spcPct val="0"/>
              </a:spcBef>
              <a:buNone/>
            </a:pPr>
            <a:r>
              <a:rPr lang="ja-JP" altLang="en-US" sz="1200" dirty="0">
                <a:latin typeface="HGPｺﾞｼｯｸE" panose="020B0900000000000000" pitchFamily="50" charset="-128"/>
                <a:ea typeface="HGPｺﾞｼｯｸE" panose="020B0900000000000000" pitchFamily="50" charset="-128"/>
              </a:rPr>
              <a:t>森と共に生きるという素晴らしく魅力ある林業という仕事を大きな記事で分かりやすく紹介して頂きました。</a:t>
            </a:r>
            <a:endParaRPr lang="en-US" altLang="ja-JP" sz="1200" dirty="0">
              <a:latin typeface="HGPｺﾞｼｯｸE" panose="020B0900000000000000" pitchFamily="50" charset="-128"/>
              <a:ea typeface="HGPｺﾞｼｯｸE" panose="020B0900000000000000" pitchFamily="50" charset="-128"/>
            </a:endParaRPr>
          </a:p>
          <a:p>
            <a:pPr marL="0" lvl="0" indent="0" eaLnBrk="1" hangingPunct="1">
              <a:spcBef>
                <a:spcPct val="0"/>
              </a:spcBef>
              <a:buNone/>
            </a:pPr>
            <a:r>
              <a:rPr lang="ja-JP" altLang="en-US" sz="1200" dirty="0">
                <a:latin typeface="HGPｺﾞｼｯｸE" panose="020B0900000000000000" pitchFamily="50" charset="-128"/>
                <a:ea typeface="HGPｺﾞｼｯｸE" panose="020B0900000000000000" pitchFamily="50" charset="-128"/>
              </a:rPr>
              <a:t>私たちは、その林業という仕事を子供たちの憧れの職業のひとつにしたいと思い日々仕事をしています。そのためには私たち山で働く大人ひとりひとりが林業という仕事に夢と希望と誇りを持って働き、かっこよくキラキラと輝いている姿を子供たちに見せてあげられなければならないと考えています。</a:t>
            </a:r>
            <a:endParaRPr lang="en-US" altLang="ja-JP" sz="1200" dirty="0">
              <a:latin typeface="HGPｺﾞｼｯｸE" panose="020B0900000000000000" pitchFamily="50" charset="-128"/>
              <a:ea typeface="HGPｺﾞｼｯｸE" panose="020B0900000000000000" pitchFamily="50" charset="-128"/>
            </a:endParaRPr>
          </a:p>
          <a:p>
            <a:pPr marL="0" lvl="0" indent="0" eaLnBrk="1" hangingPunct="1">
              <a:spcBef>
                <a:spcPct val="0"/>
              </a:spcBef>
              <a:buNone/>
            </a:pPr>
            <a:r>
              <a:rPr lang="ja-JP" altLang="en-US" sz="1200" dirty="0">
                <a:latin typeface="HGPｺﾞｼｯｸE" panose="020B0900000000000000" pitchFamily="50" charset="-128"/>
                <a:ea typeface="HGPｺﾞｼｯｸE" panose="020B0900000000000000" pitchFamily="50" charset="-128"/>
              </a:rPr>
              <a:t>これからも日本の森で働く林業のプロフェッショナルとして、「森林環境教育活動」を通じて日本の森の豊かさや大切さ、林業という職業の素晴らしたや面白さを多くの子供たちへ楽しく面白く素敵に伝えていきたいと思います。</a:t>
            </a:r>
            <a:endParaRPr lang="en-US" altLang="ja-JP" sz="1200" dirty="0">
              <a:latin typeface="HGPｺﾞｼｯｸE" panose="020B0900000000000000" pitchFamily="50" charset="-128"/>
              <a:ea typeface="HGPｺﾞｼｯｸE" panose="020B0900000000000000" pitchFamily="50" charset="-128"/>
            </a:endParaRPr>
          </a:p>
          <a:p>
            <a:pPr marL="0" lvl="0" indent="0" eaLnBrk="1" hangingPunct="1">
              <a:spcBef>
                <a:spcPct val="0"/>
              </a:spcBef>
              <a:buNone/>
            </a:pPr>
            <a:endParaRPr lang="en-US" altLang="ja-JP" sz="1200" dirty="0">
              <a:latin typeface="HGPｺﾞｼｯｸE" panose="020B0900000000000000" pitchFamily="50" charset="-128"/>
              <a:ea typeface="HGPｺﾞｼｯｸE" panose="020B0900000000000000" pitchFamily="50" charset="-128"/>
            </a:endParaRPr>
          </a:p>
          <a:p>
            <a:pPr marL="0" lvl="0" indent="0" eaLnBrk="1" hangingPunct="1">
              <a:spcBef>
                <a:spcPct val="0"/>
              </a:spcBef>
              <a:buNone/>
            </a:pPr>
            <a:endParaRPr lang="en-US" altLang="ja-JP" sz="1200" dirty="0">
              <a:latin typeface="HGPｺﾞｼｯｸE" panose="020B0900000000000000" pitchFamily="50" charset="-128"/>
              <a:ea typeface="HGPｺﾞｼｯｸE" panose="020B0900000000000000" pitchFamily="50" charset="-128"/>
            </a:endParaRPr>
          </a:p>
          <a:p>
            <a:pPr marL="0" lvl="0" indent="0" eaLnBrk="1" hangingPunct="1">
              <a:spcBef>
                <a:spcPct val="0"/>
              </a:spcBef>
              <a:buNone/>
            </a:pPr>
            <a:endParaRPr lang="en-US" altLang="ja-JP" sz="1200" dirty="0">
              <a:latin typeface="HGPｺﾞｼｯｸE" panose="020B0900000000000000" pitchFamily="50" charset="-128"/>
              <a:ea typeface="HGPｺﾞｼｯｸE" panose="020B0900000000000000" pitchFamily="50" charset="-128"/>
            </a:endParaRPr>
          </a:p>
        </p:txBody>
      </p:sp>
    </p:spTree>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1279525" rtl="0" eaLnBrk="1" fontAlgn="base" latinLnBrk="0" hangingPunct="1">
          <a:lnSpc>
            <a:spcPct val="100000"/>
          </a:lnSpc>
          <a:spcBef>
            <a:spcPct val="0"/>
          </a:spcBef>
          <a:spcAft>
            <a:spcPct val="0"/>
          </a:spcAft>
          <a:buClrTx/>
          <a:buSzTx/>
          <a:buFontTx/>
          <a:buNone/>
          <a:defRPr kumimoji="1" lang="ja-JP" altLang="en-US" sz="2500" b="0" i="0" u="none" strike="noStrike" cap="none" normalizeH="0" baseline="0" smtClean="0">
            <a:ln>
              <a:noFill/>
            </a:ln>
            <a:solidFill>
              <a:schemeClr val="tx1"/>
            </a:solidFill>
            <a:effectLst/>
            <a:latin typeface="Arial" charset="0"/>
            <a:ea typeface="MS UI Gothic"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1279525" rtl="0" eaLnBrk="1" fontAlgn="base" latinLnBrk="0" hangingPunct="1">
          <a:lnSpc>
            <a:spcPct val="100000"/>
          </a:lnSpc>
          <a:spcBef>
            <a:spcPct val="0"/>
          </a:spcBef>
          <a:spcAft>
            <a:spcPct val="0"/>
          </a:spcAft>
          <a:buClrTx/>
          <a:buSzTx/>
          <a:buFontTx/>
          <a:buNone/>
          <a:defRPr kumimoji="1" lang="ja-JP" altLang="en-US" sz="2500" b="0" i="0" u="none" strike="noStrike" cap="none" normalizeH="0" baseline="0" smtClean="0">
            <a:ln>
              <a:noFill/>
            </a:ln>
            <a:solidFill>
              <a:schemeClr val="tx1"/>
            </a:solidFill>
            <a:effectLst/>
            <a:latin typeface="Arial" charset="0"/>
            <a:ea typeface="MS UI Gothic"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4061</TotalTime>
  <Words>1502</Words>
  <Application>Microsoft Office PowerPoint</Application>
  <PresentationFormat>ユーザー設定</PresentationFormat>
  <Paragraphs>89</Paragraphs>
  <Slides>2</Slides>
  <Notes>2</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vt:i4>
      </vt:variant>
    </vt:vector>
  </HeadingPairs>
  <TitlesOfParts>
    <vt:vector size="7" baseType="lpstr">
      <vt:lpstr>HGPｺﾞｼｯｸE</vt:lpstr>
      <vt:lpstr>HGP明朝B</vt:lpstr>
      <vt:lpstr>HGSｺﾞｼｯｸE</vt:lpstr>
      <vt:lpstr>Arial</vt:lpstr>
      <vt:lpstr>標準デザイン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(仮)森林：jpg手書き きたつる</dc:title>
  <dc:creator>NEC</dc:creator>
  <cp:lastModifiedBy>北都留 森林組合</cp:lastModifiedBy>
  <cp:revision>361</cp:revision>
  <cp:lastPrinted>2018-07-23T07:42:39Z</cp:lastPrinted>
  <dcterms:created xsi:type="dcterms:W3CDTF">2011-06-03T01:06:27Z</dcterms:created>
  <dcterms:modified xsi:type="dcterms:W3CDTF">2021-02-19T05:21:11Z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1041-10.8.0.5416</vt:lpwstr>
  </property>
</Properties>
</file>